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Lst>
  <p:sldSz cy="6858000" cx="12192000"/>
  <p:notesSz cx="6858000" cy="9144000"/>
  <p:embeddedFontLst>
    <p:embeddedFont>
      <p:font typeface="Geist"/>
      <p:regular r:id="rId27"/>
      <p:bold r:id="rId28"/>
      <p:italic r:id="rId29"/>
      <p:boldItalic r:id="rId30"/>
    </p:embeddedFont>
    <p:embeddedFont>
      <p:font typeface="Geist Medium"/>
      <p:regular r:id="rId31"/>
      <p:bold r:id="rId32"/>
      <p:italic r:id="rId33"/>
      <p:boldItalic r:id="rId34"/>
    </p:embeddedFont>
    <p:embeddedFont>
      <p:font typeface="Geist Light"/>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jCfqvW1GlEFq9gWfGGeh3UaDe8u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Geist-bold.fntdata"/><Relationship Id="rId27" Type="http://schemas.openxmlformats.org/officeDocument/2006/relationships/font" Target="fonts/Geist-regular.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Geist-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GeistMedium-regular.fntdata"/><Relationship Id="rId30" Type="http://schemas.openxmlformats.org/officeDocument/2006/relationships/font" Target="fonts/Geist-boldItalic.fntdata"/><Relationship Id="rId11" Type="http://schemas.openxmlformats.org/officeDocument/2006/relationships/slide" Target="slides/slide7.xml"/><Relationship Id="rId33" Type="http://schemas.openxmlformats.org/officeDocument/2006/relationships/font" Target="fonts/GeistMedium-italic.fntdata"/><Relationship Id="rId10" Type="http://schemas.openxmlformats.org/officeDocument/2006/relationships/slide" Target="slides/slide6.xml"/><Relationship Id="rId32" Type="http://schemas.openxmlformats.org/officeDocument/2006/relationships/font" Target="fonts/GeistMedium-bold.fntdata"/><Relationship Id="rId13" Type="http://schemas.openxmlformats.org/officeDocument/2006/relationships/slide" Target="slides/slide9.xml"/><Relationship Id="rId35" Type="http://schemas.openxmlformats.org/officeDocument/2006/relationships/font" Target="fonts/GeistLight-regular.fntdata"/><Relationship Id="rId12" Type="http://schemas.openxmlformats.org/officeDocument/2006/relationships/slide" Target="slides/slide8.xml"/><Relationship Id="rId34" Type="http://schemas.openxmlformats.org/officeDocument/2006/relationships/font" Target="fonts/GeistMedium-boldItalic.fntdata"/><Relationship Id="rId15" Type="http://schemas.openxmlformats.org/officeDocument/2006/relationships/slide" Target="slides/slide11.xml"/><Relationship Id="rId37" Type="http://schemas.openxmlformats.org/officeDocument/2006/relationships/font" Target="fonts/GeistLight-italic.fntdata"/><Relationship Id="rId14" Type="http://schemas.openxmlformats.org/officeDocument/2006/relationships/slide" Target="slides/slide10.xml"/><Relationship Id="rId36" Type="http://schemas.openxmlformats.org/officeDocument/2006/relationships/font" Target="fonts/GeistLight-bold.fntdata"/><Relationship Id="rId17" Type="http://schemas.openxmlformats.org/officeDocument/2006/relationships/slide" Target="slides/slide13.xml"/><Relationship Id="rId39" Type="http://customschemas.google.com/relationships/presentationmetadata" Target="metadata"/><Relationship Id="rId16" Type="http://schemas.openxmlformats.org/officeDocument/2006/relationships/slide" Target="slides/slide12.xml"/><Relationship Id="rId38" Type="http://schemas.openxmlformats.org/officeDocument/2006/relationships/font" Target="fonts/GeistLight-bold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
        <p:nvSpPr>
          <p:cNvPr id="4" name="Google Shape;4;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Geist"/>
                <a:ea typeface="Geist"/>
                <a:cs typeface="Geist"/>
                <a:sym typeface="Geist"/>
              </a:defRPr>
            </a:lvl1pPr>
            <a:lvl2pPr indent="-228600" lvl="1" marL="91440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Geist"/>
                <a:ea typeface="Geist"/>
                <a:cs typeface="Geist"/>
                <a:sym typeface="Geist"/>
              </a:defRPr>
            </a:lvl2pPr>
            <a:lvl3pPr indent="-228600" lvl="2" marL="137160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Geist"/>
                <a:ea typeface="Geist"/>
                <a:cs typeface="Geist"/>
                <a:sym typeface="Geist"/>
              </a:defRPr>
            </a:lvl3pPr>
            <a:lvl4pPr indent="-228600" lvl="3" marL="182880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Geist"/>
                <a:ea typeface="Geist"/>
                <a:cs typeface="Geist"/>
                <a:sym typeface="Geist"/>
              </a:defRPr>
            </a:lvl4pPr>
            <a:lvl5pPr indent="-228600" lvl="4" marL="2286000" marR="0" rtl="0" algn="l">
              <a:lnSpc>
                <a:spcPct val="100000"/>
              </a:lnSpc>
              <a:spcBef>
                <a:spcPts val="0"/>
              </a:spcBef>
              <a:spcAft>
                <a:spcPts val="0"/>
              </a:spcAft>
              <a:buClr>
                <a:schemeClr val="dk1"/>
              </a:buClr>
              <a:buSzPts val="1200"/>
              <a:buFont typeface="Arial"/>
              <a:buNone/>
              <a:defRPr b="0" i="0" sz="1200" u="none" cap="none" strike="noStrike">
                <a:solidFill>
                  <a:schemeClr val="dk1"/>
                </a:solidFill>
                <a:latin typeface="Geist"/>
                <a:ea typeface="Geist"/>
                <a:cs typeface="Geist"/>
                <a:sym typeface="Geist"/>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Geist"/>
                <a:ea typeface="Geist"/>
                <a:cs typeface="Geist"/>
                <a:sym typeface="Geist"/>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Geist"/>
                <a:ea typeface="Geist"/>
                <a:cs typeface="Geist"/>
                <a:sym typeface="Geist"/>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Geist"/>
                <a:ea typeface="Geist"/>
                <a:cs typeface="Geist"/>
                <a:sym typeface="Geist"/>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Geist"/>
                <a:ea typeface="Geist"/>
                <a:cs typeface="Geist"/>
                <a:sym typeface="Geist"/>
              </a:defRPr>
            </a:lvl9pPr>
          </a:lstStyle>
          <a:p/>
        </p:txBody>
      </p:sp>
      <p:sp>
        <p:nvSpPr>
          <p:cNvPr id="5" name="Google Shape;5;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Geist"/>
                <a:ea typeface="Geist"/>
                <a:cs typeface="Geist"/>
                <a:sym typeface="Geis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9pPr>
          </a:lstStyle>
          <a:p/>
        </p:txBody>
      </p:sp>
      <p:sp>
        <p:nvSpPr>
          <p:cNvPr id="6" name="Google Shape;6;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Geist"/>
                <a:ea typeface="Geist"/>
                <a:cs typeface="Geist"/>
                <a:sym typeface="Geis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9pPr>
          </a:lstStyle>
          <a:p/>
        </p:txBody>
      </p:sp>
      <p:sp>
        <p:nvSpPr>
          <p:cNvPr id="7" name="Google Shape;7;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 name="Google Shape;8;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Geist"/>
                <a:ea typeface="Geist"/>
                <a:cs typeface="Geist"/>
                <a:sym typeface="Geis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eist"/>
                <a:ea typeface="Geist"/>
                <a:cs typeface="Geist"/>
                <a:sym typeface="Geist"/>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extLst>
    <p:ext uri="{620B2872-D7B9-4A21-9093-7833F8D536E1}">
      <p15:sldGuideLst>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no-NO"/>
              <a:t>‹#›</a:t>
            </a:fld>
            <a:endParaRPr/>
          </a:p>
        </p:txBody>
      </p:sp>
      <p:sp>
        <p:nvSpPr>
          <p:cNvPr id="141" name="Google Shape;141;p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t/>
            </a:r>
            <a:endParaRPr/>
          </a:p>
        </p:txBody>
      </p:sp>
      <p:sp>
        <p:nvSpPr>
          <p:cNvPr id="142" name="Google Shape;14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rPr lang="no-NO"/>
              <a:t>So to get the formalities out of the way…</a:t>
            </a:r>
            <a:endParaRPr/>
          </a:p>
        </p:txBody>
      </p:sp>
      <p:sp>
        <p:nvSpPr>
          <p:cNvPr id="148" name="Google Shape;14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no-NO"/>
              <a:t>‹#›</a:t>
            </a:fld>
            <a:endParaRPr/>
          </a:p>
        </p:txBody>
      </p:sp>
      <p:sp>
        <p:nvSpPr>
          <p:cNvPr id="156" name="Google Shape;156;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rPr lang="no-NO"/>
              <a:t>On the 4th of March last year, at one o'clock, we deployed the largest change in how the Nordics controls the power grid in over 30 years. This change was also the largest digital change that Statnett, the Norwegian Transmission System Operator (TSO), had seen for over 70 years!</a:t>
            </a:r>
            <a:endParaRPr/>
          </a:p>
          <a:p>
            <a:pPr indent="0" lvl="0" marL="0" rtl="0" algn="l">
              <a:lnSpc>
                <a:spcPct val="100000"/>
              </a:lnSpc>
              <a:spcBef>
                <a:spcPts val="0"/>
              </a:spcBef>
              <a:spcAft>
                <a:spcPts val="0"/>
              </a:spcAft>
              <a:buSzPts val="1200"/>
              <a:buNone/>
            </a:pPr>
            <a:r>
              <a:t/>
            </a:r>
            <a:endParaRPr/>
          </a:p>
          <a:p>
            <a:pPr indent="0" lvl="0" marL="0" rtl="0" algn="l">
              <a:lnSpc>
                <a:spcPct val="100000"/>
              </a:lnSpc>
              <a:spcBef>
                <a:spcPts val="0"/>
              </a:spcBef>
              <a:spcAft>
                <a:spcPts val="0"/>
              </a:spcAft>
              <a:buSzPts val="1200"/>
              <a:buNone/>
            </a:pPr>
            <a:r>
              <a:rPr lang="no-NO"/>
              <a:t>So, on the 4th of March we went from frequency based control to controlling the power grid based on the power imbalance in each price area. Instead of continously monitoring the frequency in the power socket, the control loop is now built on forecasts of the imbalance between production and consumption in each bidding area.</a:t>
            </a:r>
            <a:endParaRPr/>
          </a:p>
        </p:txBody>
      </p:sp>
      <p:sp>
        <p:nvSpPr>
          <p:cNvPr id="157" name="Google Shape;15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no-NO"/>
              <a:t>‹#›</a:t>
            </a:fld>
            <a:endParaRPr/>
          </a:p>
        </p:txBody>
      </p:sp>
      <p:sp>
        <p:nvSpPr>
          <p:cNvPr id="167" name="Google Shape;167;p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rPr lang="no-NO"/>
              <a:t>The deployment of the change can be compared to sitting on an airplane on its way here to the Netherlands, and the captain suddenly says on the intercom: "Hi ladies and gentlemen, we will now have to change the jet engines".</a:t>
            </a:r>
            <a:endParaRPr/>
          </a:p>
          <a:p>
            <a:pPr indent="0" lvl="0" marL="0" rtl="0" algn="l">
              <a:lnSpc>
                <a:spcPct val="100000"/>
              </a:lnSpc>
              <a:spcBef>
                <a:spcPts val="0"/>
              </a:spcBef>
              <a:spcAft>
                <a:spcPts val="0"/>
              </a:spcAft>
              <a:buSzPts val="1200"/>
              <a:buNone/>
            </a:pPr>
            <a:r>
              <a:t/>
            </a:r>
            <a:endParaRPr/>
          </a:p>
        </p:txBody>
      </p:sp>
      <p:sp>
        <p:nvSpPr>
          <p:cNvPr id="168" name="Google Shape;16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no-NO"/>
              <a:t>‹#›</a:t>
            </a:fld>
            <a:endParaRPr/>
          </a:p>
        </p:txBody>
      </p:sp>
      <p:sp>
        <p:nvSpPr>
          <p:cNvPr id="173" name="Google Shape;173;p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rPr lang="no-NO"/>
              <a:t>In confusion and disbelief, you take a peek out of the window. And to your surprise, the engine is in fact gone. You feel the plane slowly starting to fall against the ground and your heart rate races. You blink your eyes – and boom…</a:t>
            </a:r>
            <a:endParaRPr/>
          </a:p>
        </p:txBody>
      </p:sp>
      <p:sp>
        <p:nvSpPr>
          <p:cNvPr id="174" name="Google Shape;17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no-NO"/>
              <a:t>‹#›</a:t>
            </a:fld>
            <a:endParaRPr/>
          </a:p>
        </p:txBody>
      </p:sp>
      <p:sp>
        <p:nvSpPr>
          <p:cNvPr id="179" name="Google Shape;179;p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rPr lang="no-NO"/>
              <a:t>A new and better engine has been installed, and you can feel the plane start to stabilize. "That was pretty crazy!", you think to yourself. And yes, it was pretty crazy to deploy the new control loop! And what could be the consequences if the deployment or the new control algorithm failed?</a:t>
            </a:r>
            <a:endParaRPr/>
          </a:p>
        </p:txBody>
      </p:sp>
      <p:sp>
        <p:nvSpPr>
          <p:cNvPr id="180" name="Google Shape;18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no-NO"/>
              <a:t>‹#›</a:t>
            </a:fld>
            <a:endParaRPr/>
          </a:p>
        </p:txBody>
      </p:sp>
      <p:sp>
        <p:nvSpPr>
          <p:cNvPr id="185" name="Google Shape;185;p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r>
              <a:rPr lang="no-NO"/>
              <a:t>Total darkness in the Nordics! So the stakes were high, to say the least. And the technology basically powering it all? </a:t>
            </a:r>
            <a:endParaRPr/>
          </a:p>
        </p:txBody>
      </p:sp>
      <p:sp>
        <p:nvSpPr>
          <p:cNvPr id="186" name="Google Shape;18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chemeClr val="dk1"/>
              </a:buClr>
              <a:buSzPts val="1200"/>
              <a:buFont typeface="Arial"/>
              <a:buNone/>
            </a:pPr>
            <a:r>
              <a:rPr lang="no-NO"/>
              <a:t>Our beloved Apache Kafka!</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rPr lang="no-NO"/>
              <a:t>But let's take a step back first, what exactly is the new control loop? </a:t>
            </a:r>
            <a:endParaRPr/>
          </a:p>
        </p:txBody>
      </p:sp>
      <p:sp>
        <p:nvSpPr>
          <p:cNvPr id="192" name="Google Shape;19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chemeClr val="dk1"/>
              </a:buClr>
              <a:buSzPts val="1200"/>
              <a:buFont typeface="Arial"/>
              <a:buNone/>
            </a:pPr>
            <a:r>
              <a:rPr lang="no-NO"/>
              <a:t>In order to keep 50 Hz in the power socket, and not break any plugged in electrical equipment or devices, there needs to be balance between power production and power consumption. Electrical power is fresh and must therefore be used instantly, meaning that production and consumption must be balanced at all times, 365 days 24/7. And by introducing renewable energy sources that are harder to control, the balancing of the power grid has become a more difficult task. </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rPr lang="no-NO"/>
              <a:t>So exactly what changes were deployed on the 4th of March?. Instead of controlling production (and industry consumption) on an hourly basis, the control loop is now running every 15 minutes. This means that the operators must work 4 times as fast – an impossible requirement.</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rPr lang="no-NO"/>
              <a:t>Hence, the control loop has now become fully automatic where an algorithm is now deciding, based on forecasts, which generators should produce power etc, both to balance the power grid and to avoid bottlenecks in the grid. Note that the operators are still in the loop and able to intervene or override the automation, but in normal operations the control loop is fully automatic. </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t/>
            </a:r>
            <a:endParaRPr/>
          </a:p>
        </p:txBody>
      </p:sp>
      <p:sp>
        <p:nvSpPr>
          <p:cNvPr id="199" name="Google Shape;19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 name="Google Shape;21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chemeClr val="dk1"/>
              </a:buClr>
              <a:buSzPts val="1200"/>
              <a:buFont typeface="Arial"/>
              <a:buNone/>
            </a:pPr>
            <a:r>
              <a:rPr lang="no-NO"/>
              <a:t>So, for the automatic balancing to work there were two needs or requirements. First, the latest aggregated measurements must always be available to run the machine learning model forecasts.</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rPr lang="no-NO"/>
              <a:t>But at the same time, it is also important that we have the complete and correct data history so that we can further improve the machine learning models and make correct analysis etc. </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rPr lang="no-NO"/>
              <a:t>The two requirements are kinda contradicting where we want data as fast as possible and as correct as possible. Due to measurement equipment and upstreams legacy systems, there are scenarios where measurement data is delayed. So our solution would need to handle this.</a:t>
            </a:r>
            <a:endParaRPr/>
          </a:p>
        </p:txBody>
      </p:sp>
      <p:sp>
        <p:nvSpPr>
          <p:cNvPr id="220" name="Google Shape;22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chemeClr val="dk1"/>
              </a:buClr>
              <a:buSzPts val="1200"/>
              <a:buFont typeface="Arial"/>
              <a:buNone/>
            </a:pPr>
            <a:r>
              <a:rPr lang="no-NO"/>
              <a:t>Okay, I guess you're all familiar with the standard banking example for asynchronous communication via Kafka. All the producers produce events when they feel like it, and the consumers independently consume each event and processes them when they have time. </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rPr lang="no-NO"/>
              <a:t>For our solution at Statnett, we are trying to take this a step further by taking advantage of Kafka's real-time event streaming capabilities.</a:t>
            </a:r>
            <a:endParaRPr/>
          </a:p>
        </p:txBody>
      </p:sp>
      <p:sp>
        <p:nvSpPr>
          <p:cNvPr id="228" name="Google Shape;22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chemeClr val="dk1"/>
              </a:buClr>
              <a:buSzPts val="1200"/>
              <a:buFont typeface="Arial"/>
              <a:buNone/>
            </a:pPr>
            <a:r>
              <a:rPr lang="no-NO"/>
              <a:t>This is a really simplified overview over how Apache Kafka is used for the automatic balancing control loop. We got telemetry data from sensors in the power grid coming in from upstreams systems on the left and we get structural data of how the power grid is modelled from the top. The difference worth noting here is that we mainly utilize Kafka Streams in order to aggregate, enrich and filter data in real-time while serving the data to dashboards for the operators and to the forecasting services. The real-time streams are also stored to a lakehouse plattform for historic analysis. </a:t>
            </a:r>
            <a:endParaRPr/>
          </a:p>
        </p:txBody>
      </p:sp>
      <p:sp>
        <p:nvSpPr>
          <p:cNvPr id="236" name="Google Shape;23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chemeClr val="dk1"/>
              </a:buClr>
              <a:buSzPts val="1200"/>
              <a:buFont typeface="Arial"/>
              <a:buNone/>
            </a:pPr>
            <a:r>
              <a:rPr lang="no-NO"/>
              <a:t>So why did we go for Kafka Streams as opposed to for instance Flink? </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rPr lang="no-NO"/>
              <a:t>First off, Kafka Streams is just a Java library making it easy and natural for traditional developers used to running apps on Kubernetes to create Kafka Streams applications, as opposed to Flink which requires that you deploy a job to the Flink cluster.</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rPr lang="no-NO"/>
              <a:t>Kafka streams allows for low latency event streaming in "real-time". Under the hood events are actually streamed as batches, but it satisfies our needs.</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rPr lang="no-NO"/>
              <a:t>The Processor API lets you rather easily build custom logic for both stateful and stateless applications. </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rPr lang="no-NO"/>
              <a:t>And we got both processing guarantees and redundancy out of the box, with for instance topic and state replication. </a:t>
            </a:r>
            <a:endParaRPr/>
          </a:p>
        </p:txBody>
      </p:sp>
      <p:sp>
        <p:nvSpPr>
          <p:cNvPr id="244" name="Google Shape;244;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chemeClr val="dk1"/>
              </a:buClr>
              <a:buSzPts val="1200"/>
              <a:buFont typeface="Arial"/>
              <a:buNone/>
            </a:pPr>
            <a:r>
              <a:rPr lang="no-NO"/>
              <a:t>This is one of our data value chains consisting mainly of topics and Kafka Streams services aggregating and enriching data. So if you remember the two requirements; available data in real-time and historic correct data, this value chain meets both these requirements by splitting it down the middle. Let me explain…</a:t>
            </a:r>
            <a:endParaRPr/>
          </a:p>
        </p:txBody>
      </p:sp>
      <p:sp>
        <p:nvSpPr>
          <p:cNvPr id="252" name="Google Shape;25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chemeClr val="dk1"/>
              </a:buClr>
              <a:buSzPts val="1200"/>
              <a:buFont typeface="Arial"/>
              <a:buNone/>
            </a:pPr>
            <a:r>
              <a:rPr lang="no-NO"/>
              <a:t>The same value chain can be broken down into this diagram. Up top we have the part of the value chain responsible for delivering real-time data. The real-time apps have logic specifically designed for getting rid of lag fast and are only interested in delivering best-effort data that is up-to-date. For instance, it can have a filter early on in the topology removing all measurements that are older than 2 minutes. In that way, we minimize the processing of non-interesting measurements to reduce lag, while also keeping the application state at a minimum.</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rPr lang="no-NO"/>
              <a:t>The corrections chain works as a watch dog for the real-time stream. The corrections chain continously consume/monitor the output from the real-time chain and decides whether it can deliver more correct data, for instance based on delayed upstream data. By dividing the latency requirement and historic correctness requirement into two value chains, we gain</a:t>
            </a:r>
            <a:endParaRPr/>
          </a:p>
          <a:p>
            <a:pPr indent="-228600" lvl="0" marL="457200" rtl="0" algn="l">
              <a:lnSpc>
                <a:spcPct val="100000"/>
              </a:lnSpc>
              <a:spcBef>
                <a:spcPts val="0"/>
              </a:spcBef>
              <a:spcAft>
                <a:spcPts val="0"/>
              </a:spcAft>
              <a:buSzPts val="1200"/>
              <a:buFont typeface="Arial"/>
              <a:buChar char="•"/>
            </a:pPr>
            <a:r>
              <a:rPr lang="no-NO"/>
              <a:t>A failover value chain if the real-time chain has downtime</a:t>
            </a:r>
            <a:endParaRPr/>
          </a:p>
          <a:p>
            <a:pPr indent="-228600" lvl="0" marL="457200" rtl="0" algn="l">
              <a:lnSpc>
                <a:spcPct val="100000"/>
              </a:lnSpc>
              <a:spcBef>
                <a:spcPts val="0"/>
              </a:spcBef>
              <a:spcAft>
                <a:spcPts val="0"/>
              </a:spcAft>
              <a:buSzPts val="1200"/>
              <a:buFont typeface="Arial"/>
              <a:buChar char="•"/>
            </a:pPr>
            <a:r>
              <a:rPr lang="no-NO"/>
              <a:t>The advantage of specialising applications in each value chain so they only need to answer a single requirement. This leads to the applications being better at actually doing what they are supposed to do, instead of having logic "that does everything". In practice, we have experoienced that this setup has simplified operating and maintaining the value chain.</a:t>
            </a:r>
            <a:endParaRPr/>
          </a:p>
          <a:p>
            <a:pPr indent="-152400" lvl="0" marL="457200" rtl="0" algn="l">
              <a:lnSpc>
                <a:spcPct val="100000"/>
              </a:lnSpc>
              <a:spcBef>
                <a:spcPts val="0"/>
              </a:spcBef>
              <a:spcAft>
                <a:spcPts val="0"/>
              </a:spcAft>
              <a:buSzPts val="1200"/>
              <a:buFont typeface="Arial"/>
              <a:buNone/>
            </a:pPr>
            <a:r>
              <a:t/>
            </a:r>
            <a:endParaRPr/>
          </a:p>
        </p:txBody>
      </p:sp>
      <p:sp>
        <p:nvSpPr>
          <p:cNvPr id="263" name="Google Shape;26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chemeClr val="dk1"/>
              </a:buClr>
              <a:buSzPts val="1200"/>
              <a:buFont typeface="Arial"/>
              <a:buNone/>
            </a:pPr>
            <a:r>
              <a:rPr lang="no-NO"/>
              <a:t>So going back to the original value chain. This is just one value chain in one of the many product teams at Statnett. And as you can see, it is already starting to look a bit chaotic.</a:t>
            </a:r>
            <a:endParaRPr/>
          </a:p>
        </p:txBody>
      </p:sp>
      <p:sp>
        <p:nvSpPr>
          <p:cNvPr id="271" name="Google Shape;271;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chemeClr val="dk1"/>
              </a:buClr>
              <a:buSzPts val="1200"/>
              <a:buFont typeface="Arial"/>
              <a:buNone/>
            </a:pPr>
            <a:r>
              <a:rPr lang="no-NO"/>
              <a:t>So imagine scaling up to all the different product teams at Statnett, with all of their own applications and value chains with different input data, output data and logic. And as you can see it is all connected. Bad output data from one team can propagate to another team, infecting their data as well.</a:t>
            </a:r>
            <a:endParaRPr/>
          </a:p>
        </p:txBody>
      </p:sp>
      <p:sp>
        <p:nvSpPr>
          <p:cNvPr id="279" name="Google Shape;27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7" name="Google Shape;48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chemeClr val="dk1"/>
              </a:buClr>
              <a:buSzPts val="1200"/>
              <a:buFont typeface="Arial"/>
              <a:buNone/>
            </a:pPr>
            <a:r>
              <a:rPr lang="no-NO"/>
              <a:t>So how can we efficiently determine which team or value chain or application is causing bad data in this web of applications and teams? </a:t>
            </a:r>
            <a:endParaRPr/>
          </a:p>
        </p:txBody>
      </p:sp>
      <p:sp>
        <p:nvSpPr>
          <p:cNvPr id="488" name="Google Shape;488;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7" name="Google Shape;69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chemeClr val="dk1"/>
              </a:buClr>
              <a:buSzPts val="1200"/>
              <a:buFont typeface="Arial"/>
              <a:buNone/>
            </a:pPr>
            <a:r>
              <a:rPr lang="no-NO"/>
              <a:t>As a first building block for efficient incident handling, Statnett has adopted the concept of Information Products. An information product is simply data exchanged between two teams, and there are a list of requirements to be allowed to share the data with a different team. For instance, the data must be documented and listed in Statnett's data catalog. By listing up all the Infromation Products in Statnett, we now have a way to determine all the data boundaries between teams.</a:t>
            </a:r>
            <a:endParaRPr/>
          </a:p>
        </p:txBody>
      </p:sp>
      <p:sp>
        <p:nvSpPr>
          <p:cNvPr id="698" name="Google Shape;69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5" name="Google Shape;70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chemeClr val="dk1"/>
              </a:buClr>
              <a:buSzPts val="1200"/>
              <a:buFont typeface="Arial"/>
              <a:buNone/>
            </a:pPr>
            <a:r>
              <a:rPr lang="no-NO"/>
              <a:t>The next building block is to set up a centralized Data Quality Monitoring. By creating a separate application, or having the logic in the service itself, that is consuming the Information Product and creating a data quality report produced to a centralized topic, Statnett is able to create metrics and logs for each Information Product. The metrics and logs are produced by a centralized Data Quality Report consumer, and these metrics can then be used to set up automatic alerts and monitoring the state of each Information Product.</a:t>
            </a:r>
            <a:endParaRPr/>
          </a:p>
        </p:txBody>
      </p:sp>
      <p:sp>
        <p:nvSpPr>
          <p:cNvPr id="706" name="Google Shape;706;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0" name="Google Shape;720;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chemeClr val="dk1"/>
              </a:buClr>
              <a:buSzPts val="1200"/>
              <a:buFont typeface="Arial"/>
              <a:buNone/>
            </a:pPr>
            <a:r>
              <a:rPr lang="no-NO"/>
              <a:t>So by using the metrics, a team consisting of 24/7 awake engineers can setup these Grafana dashboards basically showing the state of all inputs and outputs of every teams, and are able to efficiently pinpoint the root cause or were problems are occurring in the value chain. </a:t>
            </a:r>
            <a:endParaRPr/>
          </a:p>
          <a:p>
            <a:pPr indent="-228600" lvl="0" marL="457200" marR="0" rtl="0" algn="l">
              <a:lnSpc>
                <a:spcPct val="100000"/>
              </a:lnSpc>
              <a:spcBef>
                <a:spcPts val="0"/>
              </a:spcBef>
              <a:spcAft>
                <a:spcPts val="0"/>
              </a:spcAft>
              <a:buClr>
                <a:schemeClr val="dk1"/>
              </a:buClr>
              <a:buSzPts val="1200"/>
              <a:buFont typeface="Arial"/>
              <a:buNone/>
            </a:pPr>
            <a:r>
              <a:t/>
            </a:r>
            <a:endParaRPr/>
          </a:p>
          <a:p>
            <a:pPr indent="-228600" lvl="0" marL="457200" marR="0" rtl="0" algn="l">
              <a:lnSpc>
                <a:spcPct val="100000"/>
              </a:lnSpc>
              <a:spcBef>
                <a:spcPts val="0"/>
              </a:spcBef>
              <a:spcAft>
                <a:spcPts val="0"/>
              </a:spcAft>
              <a:buClr>
                <a:schemeClr val="dk1"/>
              </a:buClr>
              <a:buSzPts val="1200"/>
              <a:buFont typeface="Arial"/>
              <a:buNone/>
            </a:pPr>
            <a:r>
              <a:rPr lang="no-NO"/>
              <a:t>This does reqiure accurate monitoring and accountability by each team, but this setup has proven to work pretty well in practice where the hit rate of contacting the correct on-call engineers are high when an incident occurs. </a:t>
            </a:r>
            <a:endParaRPr/>
          </a:p>
        </p:txBody>
      </p:sp>
      <p:sp>
        <p:nvSpPr>
          <p:cNvPr id="721" name="Google Shape;721;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no-NO" sz="1200" u="none" cap="none" strike="noStrike">
                <a:solidFill>
                  <a:schemeClr val="dk1"/>
                </a:solidFill>
                <a:latin typeface="Geist"/>
                <a:ea typeface="Geist"/>
                <a:cs typeface="Geist"/>
                <a:sym typeface="Geist"/>
              </a:rPr>
              <a:t>‹#›</a:t>
            </a:fld>
            <a:endParaRPr b="0" i="0" sz="1200" u="none" cap="none" strike="noStrike">
              <a:solidFill>
                <a:schemeClr val="dk1"/>
              </a:solidFill>
              <a:latin typeface="Geist"/>
              <a:ea typeface="Geist"/>
              <a:cs typeface="Geist"/>
              <a:sym typeface="Geist"/>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8" name="Google Shape;72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itle 1" showMasterSp="0">
  <p:cSld name="2. Title_1">
    <p:bg>
      <p:bgPr>
        <a:solidFill>
          <a:schemeClr val="accent1"/>
        </a:solidFill>
      </p:bgPr>
    </p:bg>
    <p:spTree>
      <p:nvGrpSpPr>
        <p:cNvPr id="15" name="Shape 15"/>
        <p:cNvGrpSpPr/>
        <p:nvPr/>
      </p:nvGrpSpPr>
      <p:grpSpPr>
        <a:xfrm>
          <a:off x="0" y="0"/>
          <a:ext cx="0" cy="0"/>
          <a:chOff x="0" y="0"/>
          <a:chExt cx="0" cy="0"/>
        </a:xfrm>
      </p:grpSpPr>
      <p:sp>
        <p:nvSpPr>
          <p:cNvPr id="16" name="Google Shape;16;p24"/>
          <p:cNvSpPr txBox="1"/>
          <p:nvPr>
            <p:ph type="ctrTitle"/>
          </p:nvPr>
        </p:nvSpPr>
        <p:spPr>
          <a:xfrm>
            <a:off x="250825" y="5634037"/>
            <a:ext cx="2733600" cy="1029000"/>
          </a:xfrm>
          <a:prstGeom prst="rect">
            <a:avLst/>
          </a:prstGeom>
          <a:noFill/>
          <a:ln>
            <a:noFill/>
          </a:ln>
        </p:spPr>
        <p:txBody>
          <a:bodyPr anchorCtr="0" anchor="b" bIns="0" lIns="0" spcFirstLastPara="1" rIns="0" wrap="square" tIns="0">
            <a:normAutofit/>
          </a:bodyPr>
          <a:lstStyle>
            <a:lvl1pPr lvl="0" algn="l">
              <a:lnSpc>
                <a:spcPct val="83000"/>
              </a:lnSpc>
              <a:spcBef>
                <a:spcPts val="0"/>
              </a:spcBef>
              <a:spcAft>
                <a:spcPts val="0"/>
              </a:spcAft>
              <a:buClr>
                <a:schemeClr val="dk1"/>
              </a:buClr>
              <a:buSzPts val="1800"/>
              <a:buFont typeface="Geist Medium"/>
              <a:buNone/>
              <a:defRPr sz="1800">
                <a:latin typeface="Geist Medium"/>
                <a:ea typeface="Geist Medium"/>
                <a:cs typeface="Geist Medium"/>
                <a:sym typeface="Geist Medium"/>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p:nvPr/>
        </p:nvSpPr>
        <p:spPr>
          <a:xfrm>
            <a:off x="3243256" y="267350"/>
            <a:ext cx="266623" cy="266623"/>
          </a:xfrm>
          <a:custGeom>
            <a:rect b="b" l="l" r="r" t="t"/>
            <a:pathLst>
              <a:path extrusionOk="0" h="266623" w="266623">
                <a:moveTo>
                  <a:pt x="266623" y="0"/>
                </a:moveTo>
                <a:lnTo>
                  <a:pt x="28341" y="0"/>
                </a:lnTo>
                <a:cubicBezTo>
                  <a:pt x="12689" y="0"/>
                  <a:pt x="0" y="12689"/>
                  <a:pt x="0" y="28341"/>
                </a:cubicBezTo>
                <a:lnTo>
                  <a:pt x="0" y="266623"/>
                </a:lnTo>
                <a:moveTo>
                  <a:pt x="197651" y="197320"/>
                </a:moveTo>
                <a:lnTo>
                  <a:pt x="13713" y="13690"/>
                </a:lnTo>
              </a:path>
            </a:pathLst>
          </a:custGeom>
          <a:noFill/>
          <a:ln cap="flat" cmpd="sng" w="12675">
            <a:solidFill>
              <a:srgbClr val="1A1A1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18" name="Google Shape;18;p24"/>
          <p:cNvSpPr/>
          <p:nvPr/>
        </p:nvSpPr>
        <p:spPr>
          <a:xfrm>
            <a:off x="11666836" y="267350"/>
            <a:ext cx="266408" cy="266408"/>
          </a:xfrm>
          <a:custGeom>
            <a:rect b="b" l="l" r="r" t="t"/>
            <a:pathLst>
              <a:path extrusionOk="0" h="266408" w="266408">
                <a:moveTo>
                  <a:pt x="0" y="0"/>
                </a:moveTo>
                <a:lnTo>
                  <a:pt x="238119" y="0"/>
                </a:lnTo>
                <a:cubicBezTo>
                  <a:pt x="253722" y="0"/>
                  <a:pt x="266408" y="12689"/>
                  <a:pt x="266408" y="28341"/>
                </a:cubicBezTo>
                <a:lnTo>
                  <a:pt x="266408" y="266408"/>
                </a:lnTo>
                <a:moveTo>
                  <a:pt x="68949" y="197161"/>
                </a:moveTo>
                <a:lnTo>
                  <a:pt x="252707" y="13679"/>
                </a:lnTo>
              </a:path>
            </a:pathLst>
          </a:custGeom>
          <a:noFill/>
          <a:ln cap="flat" cmpd="sng" w="12675">
            <a:solidFill>
              <a:srgbClr val="1A1A1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19" name="Google Shape;19;p24"/>
          <p:cNvSpPr/>
          <p:nvPr/>
        </p:nvSpPr>
        <p:spPr>
          <a:xfrm>
            <a:off x="3243268" y="6337664"/>
            <a:ext cx="266623" cy="266624"/>
          </a:xfrm>
          <a:custGeom>
            <a:rect b="b" l="l" r="r" t="t"/>
            <a:pathLst>
              <a:path extrusionOk="0" h="266624" w="266623">
                <a:moveTo>
                  <a:pt x="266624" y="266624"/>
                </a:moveTo>
                <a:lnTo>
                  <a:pt x="28341" y="266624"/>
                </a:lnTo>
                <a:cubicBezTo>
                  <a:pt x="12689" y="266624"/>
                  <a:pt x="0" y="253938"/>
                  <a:pt x="0" y="238283"/>
                </a:cubicBezTo>
                <a:lnTo>
                  <a:pt x="0" y="0"/>
                </a:lnTo>
                <a:moveTo>
                  <a:pt x="197651" y="69304"/>
                </a:moveTo>
                <a:lnTo>
                  <a:pt x="9497" y="257458"/>
                </a:lnTo>
              </a:path>
            </a:pathLst>
          </a:custGeom>
          <a:noFill/>
          <a:ln cap="flat" cmpd="sng" w="12675">
            <a:solidFill>
              <a:srgbClr val="1A1A1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20" name="Google Shape;20;p24"/>
          <p:cNvSpPr/>
          <p:nvPr/>
        </p:nvSpPr>
        <p:spPr>
          <a:xfrm>
            <a:off x="11666836" y="6337880"/>
            <a:ext cx="266408" cy="266408"/>
          </a:xfrm>
          <a:custGeom>
            <a:rect b="b" l="l" r="r" t="t"/>
            <a:pathLst>
              <a:path extrusionOk="0" h="266408" w="266408">
                <a:moveTo>
                  <a:pt x="0" y="266408"/>
                </a:moveTo>
                <a:lnTo>
                  <a:pt x="238119" y="266408"/>
                </a:lnTo>
                <a:cubicBezTo>
                  <a:pt x="253722" y="266408"/>
                  <a:pt x="266408" y="253722"/>
                  <a:pt x="266408" y="238068"/>
                </a:cubicBezTo>
                <a:lnTo>
                  <a:pt x="266408" y="0"/>
                </a:lnTo>
                <a:moveTo>
                  <a:pt x="68949" y="69247"/>
                </a:moveTo>
                <a:lnTo>
                  <a:pt x="252707" y="252727"/>
                </a:lnTo>
              </a:path>
            </a:pathLst>
          </a:custGeom>
          <a:noFill/>
          <a:ln cap="flat" cmpd="sng" w="12675">
            <a:solidFill>
              <a:srgbClr val="1A1A1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21" name="Google Shape;21;p24"/>
          <p:cNvSpPr txBox="1"/>
          <p:nvPr>
            <p:ph idx="1" type="subTitle"/>
          </p:nvPr>
        </p:nvSpPr>
        <p:spPr>
          <a:xfrm>
            <a:off x="3979863" y="1610744"/>
            <a:ext cx="7216800" cy="3636600"/>
          </a:xfrm>
          <a:prstGeom prst="rect">
            <a:avLst/>
          </a:prstGeom>
          <a:noFill/>
          <a:ln>
            <a:noFill/>
          </a:ln>
        </p:spPr>
        <p:txBody>
          <a:bodyPr anchorCtr="0" anchor="ctr" bIns="0" lIns="0" spcFirstLastPara="1" rIns="0" wrap="square" tIns="0">
            <a:normAutofit/>
          </a:bodyPr>
          <a:lstStyle>
            <a:lvl1pPr lvl="0" algn="ctr">
              <a:lnSpc>
                <a:spcPct val="105000"/>
              </a:lnSpc>
              <a:spcBef>
                <a:spcPts val="0"/>
              </a:spcBef>
              <a:spcAft>
                <a:spcPts val="0"/>
              </a:spcAft>
              <a:buClr>
                <a:schemeClr val="dk1"/>
              </a:buClr>
              <a:buSzPts val="9600"/>
              <a:buFont typeface="Arial"/>
              <a:buNone/>
              <a:defRPr sz="9600">
                <a:solidFill>
                  <a:schemeClr val="dk1"/>
                </a:solidFill>
                <a:latin typeface="Geist Light"/>
                <a:ea typeface="Geist Light"/>
                <a:cs typeface="Geist Light"/>
                <a:sym typeface="Geist Light"/>
              </a:defRPr>
            </a:lvl1pPr>
            <a:lvl2pPr lvl="1" algn="ctr">
              <a:lnSpc>
                <a:spcPct val="105000"/>
              </a:lnSpc>
              <a:spcBef>
                <a:spcPts val="700"/>
              </a:spcBef>
              <a:spcAft>
                <a:spcPts val="0"/>
              </a:spcAft>
              <a:buClr>
                <a:schemeClr val="dk1"/>
              </a:buClr>
              <a:buSzPts val="4000"/>
              <a:buFont typeface="Arial"/>
              <a:buNone/>
              <a:defRPr b="0" sz="4000">
                <a:latin typeface="Geist"/>
                <a:ea typeface="Geist"/>
                <a:cs typeface="Geist"/>
                <a:sym typeface="Geist"/>
              </a:defRPr>
            </a:lvl2pPr>
            <a:lvl3pPr lvl="2" algn="ctr">
              <a:lnSpc>
                <a:spcPct val="105000"/>
              </a:lnSpc>
              <a:spcBef>
                <a:spcPts val="600"/>
              </a:spcBef>
              <a:spcAft>
                <a:spcPts val="0"/>
              </a:spcAft>
              <a:buClr>
                <a:schemeClr val="dk1"/>
              </a:buClr>
              <a:buSzPts val="4000"/>
              <a:buFont typeface="Arial"/>
              <a:buNone/>
              <a:defRPr b="0" sz="4000">
                <a:latin typeface="Geist"/>
                <a:ea typeface="Geist"/>
                <a:cs typeface="Geist"/>
                <a:sym typeface="Geist"/>
              </a:defRPr>
            </a:lvl3pPr>
            <a:lvl4pPr lvl="3" algn="ctr">
              <a:lnSpc>
                <a:spcPct val="105000"/>
              </a:lnSpc>
              <a:spcBef>
                <a:spcPts val="600"/>
              </a:spcBef>
              <a:spcAft>
                <a:spcPts val="0"/>
              </a:spcAft>
              <a:buClr>
                <a:schemeClr val="dk1"/>
              </a:buClr>
              <a:buSzPts val="4000"/>
              <a:buFont typeface="Arial"/>
              <a:buNone/>
              <a:defRPr b="0" sz="4000">
                <a:latin typeface="Geist"/>
                <a:ea typeface="Geist"/>
                <a:cs typeface="Geist"/>
                <a:sym typeface="Geist"/>
              </a:defRPr>
            </a:lvl4pPr>
            <a:lvl5pPr lvl="4" algn="ctr">
              <a:lnSpc>
                <a:spcPct val="105000"/>
              </a:lnSpc>
              <a:spcBef>
                <a:spcPts val="600"/>
              </a:spcBef>
              <a:spcAft>
                <a:spcPts val="0"/>
              </a:spcAft>
              <a:buClr>
                <a:schemeClr val="dk1"/>
              </a:buClr>
              <a:buSzPts val="4000"/>
              <a:buFont typeface="Arial"/>
              <a:buNone/>
              <a:defRPr b="0" sz="4000">
                <a:latin typeface="Geist"/>
                <a:ea typeface="Geist"/>
                <a:cs typeface="Geist"/>
                <a:sym typeface="Geist"/>
              </a:defRPr>
            </a:lvl5pPr>
            <a:lvl6pPr lvl="5" algn="ctr">
              <a:lnSpc>
                <a:spcPct val="105000"/>
              </a:lnSpc>
              <a:spcBef>
                <a:spcPts val="600"/>
              </a:spcBef>
              <a:spcAft>
                <a:spcPts val="0"/>
              </a:spcAft>
              <a:buClr>
                <a:schemeClr val="dk1"/>
              </a:buClr>
              <a:buSzPts val="4000"/>
              <a:buFont typeface="Arial"/>
              <a:buNone/>
              <a:defRPr b="0" sz="4000">
                <a:latin typeface="Geist"/>
                <a:ea typeface="Geist"/>
                <a:cs typeface="Geist"/>
                <a:sym typeface="Geist"/>
              </a:defRPr>
            </a:lvl6pPr>
            <a:lvl7pPr lvl="6" algn="ctr">
              <a:lnSpc>
                <a:spcPct val="105000"/>
              </a:lnSpc>
              <a:spcBef>
                <a:spcPts val="600"/>
              </a:spcBef>
              <a:spcAft>
                <a:spcPts val="0"/>
              </a:spcAft>
              <a:buClr>
                <a:schemeClr val="dk1"/>
              </a:buClr>
              <a:buSzPts val="4000"/>
              <a:buFont typeface="Arial"/>
              <a:buNone/>
              <a:defRPr b="0" sz="4000">
                <a:latin typeface="Geist"/>
                <a:ea typeface="Geist"/>
                <a:cs typeface="Geist"/>
                <a:sym typeface="Geist"/>
              </a:defRPr>
            </a:lvl7pPr>
            <a:lvl8pPr lvl="7" algn="ctr">
              <a:lnSpc>
                <a:spcPct val="105000"/>
              </a:lnSpc>
              <a:spcBef>
                <a:spcPts val="600"/>
              </a:spcBef>
              <a:spcAft>
                <a:spcPts val="0"/>
              </a:spcAft>
              <a:buClr>
                <a:schemeClr val="dk1"/>
              </a:buClr>
              <a:buSzPts val="4000"/>
              <a:buFont typeface="Arial"/>
              <a:buNone/>
              <a:defRPr b="0" sz="4000">
                <a:latin typeface="Geist"/>
                <a:ea typeface="Geist"/>
                <a:cs typeface="Geist"/>
                <a:sym typeface="Geist"/>
              </a:defRPr>
            </a:lvl8pPr>
            <a:lvl9pPr lvl="8" algn="ctr">
              <a:lnSpc>
                <a:spcPct val="105000"/>
              </a:lnSpc>
              <a:spcBef>
                <a:spcPts val="600"/>
              </a:spcBef>
              <a:spcAft>
                <a:spcPts val="600"/>
              </a:spcAft>
              <a:buClr>
                <a:schemeClr val="dk1"/>
              </a:buClr>
              <a:buSzPts val="4000"/>
              <a:buFont typeface="Arial"/>
              <a:buNone/>
              <a:defRPr b="0" sz="4000">
                <a:latin typeface="Geist"/>
                <a:ea typeface="Geist"/>
                <a:cs typeface="Geist"/>
                <a:sym typeface="Geist"/>
              </a:defRPr>
            </a:lvl9pPr>
          </a:lstStyle>
          <a:p/>
        </p:txBody>
      </p:sp>
      <p:sp>
        <p:nvSpPr>
          <p:cNvPr id="22" name="Google Shape;22;p24"/>
          <p:cNvSpPr/>
          <p:nvPr/>
        </p:nvSpPr>
        <p:spPr>
          <a:xfrm>
            <a:off x="250826" y="256783"/>
            <a:ext cx="1144429" cy="286107"/>
          </a:xfrm>
          <a:custGeom>
            <a:rect b="b" l="l" r="r" t="t"/>
            <a:pathLst>
              <a:path extrusionOk="0" h="428625" w="1714500">
                <a:moveTo>
                  <a:pt x="1444495" y="421339"/>
                </a:moveTo>
                <a:lnTo>
                  <a:pt x="1497044" y="421339"/>
                </a:lnTo>
                <a:lnTo>
                  <a:pt x="1497044" y="327844"/>
                </a:lnTo>
                <a:lnTo>
                  <a:pt x="1548994" y="271988"/>
                </a:lnTo>
                <a:lnTo>
                  <a:pt x="1651683" y="421339"/>
                </a:lnTo>
                <a:lnTo>
                  <a:pt x="1714500" y="421339"/>
                </a:lnTo>
                <a:lnTo>
                  <a:pt x="1586446" y="233740"/>
                </a:lnTo>
                <a:lnTo>
                  <a:pt x="1694564" y="117781"/>
                </a:lnTo>
                <a:lnTo>
                  <a:pt x="1628727" y="117781"/>
                </a:lnTo>
                <a:lnTo>
                  <a:pt x="1497044" y="260454"/>
                </a:lnTo>
                <a:lnTo>
                  <a:pt x="1497044" y="0"/>
                </a:lnTo>
                <a:lnTo>
                  <a:pt x="1444495" y="0"/>
                </a:lnTo>
                <a:lnTo>
                  <a:pt x="1444495" y="421339"/>
                </a:lnTo>
                <a:close/>
                <a:moveTo>
                  <a:pt x="132286" y="428625"/>
                </a:moveTo>
                <a:cubicBezTo>
                  <a:pt x="204167" y="428625"/>
                  <a:pt x="253699" y="391591"/>
                  <a:pt x="253699" y="334522"/>
                </a:cubicBezTo>
                <a:cubicBezTo>
                  <a:pt x="253699" y="281095"/>
                  <a:pt x="219873" y="253168"/>
                  <a:pt x="167925" y="247097"/>
                </a:cubicBezTo>
                <a:lnTo>
                  <a:pt x="105708" y="239811"/>
                </a:lnTo>
                <a:cubicBezTo>
                  <a:pt x="77922" y="236775"/>
                  <a:pt x="61613" y="225847"/>
                  <a:pt x="61613" y="196706"/>
                </a:cubicBezTo>
                <a:cubicBezTo>
                  <a:pt x="61613" y="171207"/>
                  <a:pt x="87587" y="152994"/>
                  <a:pt x="125038" y="152994"/>
                </a:cubicBezTo>
                <a:cubicBezTo>
                  <a:pt x="165508" y="152994"/>
                  <a:pt x="189670" y="171207"/>
                  <a:pt x="195711" y="204599"/>
                </a:cubicBezTo>
                <a:lnTo>
                  <a:pt x="248867" y="204599"/>
                </a:lnTo>
                <a:cubicBezTo>
                  <a:pt x="242827" y="139637"/>
                  <a:pt x="193295" y="110496"/>
                  <a:pt x="125641" y="110496"/>
                </a:cubicBezTo>
                <a:cubicBezTo>
                  <a:pt x="55572" y="110496"/>
                  <a:pt x="8457" y="148137"/>
                  <a:pt x="8457" y="197920"/>
                </a:cubicBezTo>
                <a:cubicBezTo>
                  <a:pt x="8457" y="248918"/>
                  <a:pt x="39263" y="279881"/>
                  <a:pt x="94231" y="285952"/>
                </a:cubicBezTo>
                <a:lnTo>
                  <a:pt x="152824" y="292631"/>
                </a:lnTo>
                <a:cubicBezTo>
                  <a:pt x="184838" y="296273"/>
                  <a:pt x="199939" y="310237"/>
                  <a:pt x="199939" y="337558"/>
                </a:cubicBezTo>
                <a:cubicBezTo>
                  <a:pt x="199939" y="366699"/>
                  <a:pt x="174569" y="386126"/>
                  <a:pt x="132890" y="386126"/>
                </a:cubicBezTo>
                <a:cubicBezTo>
                  <a:pt x="88191" y="386126"/>
                  <a:pt x="61613" y="365485"/>
                  <a:pt x="53156" y="326022"/>
                </a:cubicBezTo>
                <a:lnTo>
                  <a:pt x="0" y="326022"/>
                </a:lnTo>
                <a:cubicBezTo>
                  <a:pt x="5436" y="390983"/>
                  <a:pt x="53760" y="428625"/>
                  <a:pt x="132286" y="428625"/>
                </a:cubicBezTo>
                <a:close/>
                <a:moveTo>
                  <a:pt x="464511" y="421339"/>
                </a:moveTo>
                <a:cubicBezTo>
                  <a:pt x="528540" y="421339"/>
                  <a:pt x="553910" y="395233"/>
                  <a:pt x="553910" y="330272"/>
                </a:cubicBezTo>
                <a:lnTo>
                  <a:pt x="554515" y="117781"/>
                </a:lnTo>
                <a:lnTo>
                  <a:pt x="506795" y="117781"/>
                </a:lnTo>
                <a:lnTo>
                  <a:pt x="506191" y="348364"/>
                </a:lnTo>
                <a:lnTo>
                  <a:pt x="325581" y="116566"/>
                </a:lnTo>
                <a:lnTo>
                  <a:pt x="286923" y="146316"/>
                </a:lnTo>
                <a:lnTo>
                  <a:pt x="466325" y="375198"/>
                </a:lnTo>
                <a:lnTo>
                  <a:pt x="281486" y="375198"/>
                </a:lnTo>
                <a:lnTo>
                  <a:pt x="281486" y="420733"/>
                </a:lnTo>
                <a:lnTo>
                  <a:pt x="464511" y="421339"/>
                </a:lnTo>
                <a:close/>
                <a:moveTo>
                  <a:pt x="1015241" y="421339"/>
                </a:moveTo>
                <a:lnTo>
                  <a:pt x="1105853" y="421339"/>
                </a:lnTo>
                <a:lnTo>
                  <a:pt x="1105853" y="376413"/>
                </a:lnTo>
                <a:lnTo>
                  <a:pt x="1030338" y="376413"/>
                </a:lnTo>
                <a:cubicBezTo>
                  <a:pt x="1006783" y="376413"/>
                  <a:pt x="999535" y="367306"/>
                  <a:pt x="999535" y="342414"/>
                </a:cubicBezTo>
                <a:lnTo>
                  <a:pt x="999535" y="160886"/>
                </a:lnTo>
                <a:lnTo>
                  <a:pt x="1097994" y="160886"/>
                </a:lnTo>
                <a:lnTo>
                  <a:pt x="1097994" y="117781"/>
                </a:lnTo>
                <a:lnTo>
                  <a:pt x="999535" y="117781"/>
                </a:lnTo>
                <a:lnTo>
                  <a:pt x="999535" y="17606"/>
                </a:lnTo>
                <a:lnTo>
                  <a:pt x="947588" y="17606"/>
                </a:lnTo>
                <a:lnTo>
                  <a:pt x="947588" y="104425"/>
                </a:lnTo>
                <a:cubicBezTo>
                  <a:pt x="947588" y="112924"/>
                  <a:pt x="942756" y="117781"/>
                  <a:pt x="934299" y="117781"/>
                </a:cubicBezTo>
                <a:lnTo>
                  <a:pt x="873895" y="117781"/>
                </a:lnTo>
                <a:lnTo>
                  <a:pt x="873895" y="160886"/>
                </a:lnTo>
                <a:lnTo>
                  <a:pt x="947588" y="160886"/>
                </a:lnTo>
                <a:lnTo>
                  <a:pt x="947588" y="350307"/>
                </a:lnTo>
                <a:cubicBezTo>
                  <a:pt x="947588" y="401305"/>
                  <a:pt x="969331" y="421339"/>
                  <a:pt x="1015241" y="421339"/>
                </a:cubicBezTo>
                <a:close/>
                <a:moveTo>
                  <a:pt x="1265920" y="428625"/>
                </a:moveTo>
                <a:cubicBezTo>
                  <a:pt x="1334786" y="428625"/>
                  <a:pt x="1382506" y="390377"/>
                  <a:pt x="1394584" y="326022"/>
                </a:cubicBezTo>
                <a:lnTo>
                  <a:pt x="1342635" y="326022"/>
                </a:lnTo>
                <a:cubicBezTo>
                  <a:pt x="1335386" y="365485"/>
                  <a:pt x="1310621" y="383091"/>
                  <a:pt x="1265920" y="383091"/>
                </a:cubicBezTo>
                <a:cubicBezTo>
                  <a:pt x="1210351" y="383091"/>
                  <a:pt x="1180748" y="351521"/>
                  <a:pt x="1176519" y="283524"/>
                </a:cubicBezTo>
                <a:lnTo>
                  <a:pt x="1398813" y="283524"/>
                </a:lnTo>
                <a:cubicBezTo>
                  <a:pt x="1404252" y="174850"/>
                  <a:pt x="1354112" y="110496"/>
                  <a:pt x="1264110" y="110496"/>
                </a:cubicBezTo>
                <a:cubicBezTo>
                  <a:pt x="1174709" y="110496"/>
                  <a:pt x="1122159" y="169386"/>
                  <a:pt x="1122159" y="268953"/>
                </a:cubicBezTo>
                <a:cubicBezTo>
                  <a:pt x="1122159" y="369127"/>
                  <a:pt x="1175318" y="428625"/>
                  <a:pt x="1265920" y="428625"/>
                </a:cubicBezTo>
                <a:close/>
                <a:moveTo>
                  <a:pt x="1176519" y="242847"/>
                </a:moveTo>
                <a:cubicBezTo>
                  <a:pt x="1183767" y="182742"/>
                  <a:pt x="1212161" y="153601"/>
                  <a:pt x="1262901" y="153601"/>
                </a:cubicBezTo>
                <a:cubicBezTo>
                  <a:pt x="1314850" y="153601"/>
                  <a:pt x="1342034" y="182742"/>
                  <a:pt x="1345654" y="242847"/>
                </a:cubicBezTo>
                <a:lnTo>
                  <a:pt x="1176519" y="242847"/>
                </a:lnTo>
                <a:close/>
                <a:moveTo>
                  <a:pt x="731944" y="428625"/>
                </a:moveTo>
                <a:cubicBezTo>
                  <a:pt x="803825" y="428625"/>
                  <a:pt x="853357" y="391591"/>
                  <a:pt x="853357" y="334522"/>
                </a:cubicBezTo>
                <a:cubicBezTo>
                  <a:pt x="853357" y="281095"/>
                  <a:pt x="819530" y="253168"/>
                  <a:pt x="767583" y="247097"/>
                </a:cubicBezTo>
                <a:lnTo>
                  <a:pt x="705365" y="239811"/>
                </a:lnTo>
                <a:cubicBezTo>
                  <a:pt x="677579" y="236775"/>
                  <a:pt x="661270" y="225847"/>
                  <a:pt x="661270" y="196706"/>
                </a:cubicBezTo>
                <a:cubicBezTo>
                  <a:pt x="661270" y="171207"/>
                  <a:pt x="687244" y="152994"/>
                  <a:pt x="724695" y="152994"/>
                </a:cubicBezTo>
                <a:cubicBezTo>
                  <a:pt x="765166" y="152994"/>
                  <a:pt x="789328" y="171207"/>
                  <a:pt x="795369" y="204599"/>
                </a:cubicBezTo>
                <a:lnTo>
                  <a:pt x="848524" y="204599"/>
                </a:lnTo>
                <a:cubicBezTo>
                  <a:pt x="842484" y="139637"/>
                  <a:pt x="792953" y="110496"/>
                  <a:pt x="725299" y="110496"/>
                </a:cubicBezTo>
                <a:cubicBezTo>
                  <a:pt x="655230" y="110496"/>
                  <a:pt x="608114" y="148137"/>
                  <a:pt x="608114" y="197920"/>
                </a:cubicBezTo>
                <a:cubicBezTo>
                  <a:pt x="608114" y="248918"/>
                  <a:pt x="638921" y="279881"/>
                  <a:pt x="693889" y="285952"/>
                </a:cubicBezTo>
                <a:lnTo>
                  <a:pt x="752481" y="292631"/>
                </a:lnTo>
                <a:cubicBezTo>
                  <a:pt x="784495" y="296273"/>
                  <a:pt x="799597" y="310237"/>
                  <a:pt x="799597" y="337558"/>
                </a:cubicBezTo>
                <a:cubicBezTo>
                  <a:pt x="799597" y="366699"/>
                  <a:pt x="774227" y="386126"/>
                  <a:pt x="732548" y="386126"/>
                </a:cubicBezTo>
                <a:cubicBezTo>
                  <a:pt x="687848" y="386126"/>
                  <a:pt x="661270" y="365485"/>
                  <a:pt x="652813" y="326022"/>
                </a:cubicBezTo>
                <a:lnTo>
                  <a:pt x="599658" y="326022"/>
                </a:lnTo>
                <a:cubicBezTo>
                  <a:pt x="605094" y="390983"/>
                  <a:pt x="653418" y="428625"/>
                  <a:pt x="731944" y="42862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Text and picture">
  <p:cSld name="6. Text and picture">
    <p:spTree>
      <p:nvGrpSpPr>
        <p:cNvPr id="23" name="Shape 23"/>
        <p:cNvGrpSpPr/>
        <p:nvPr/>
      </p:nvGrpSpPr>
      <p:grpSpPr>
        <a:xfrm>
          <a:off x="0" y="0"/>
          <a:ext cx="0" cy="0"/>
          <a:chOff x="0" y="0"/>
          <a:chExt cx="0" cy="0"/>
        </a:xfrm>
      </p:grpSpPr>
      <p:sp>
        <p:nvSpPr>
          <p:cNvPr id="24" name="Google Shape;24;p25"/>
          <p:cNvSpPr/>
          <p:nvPr>
            <p:ph idx="2" type="pic"/>
          </p:nvPr>
        </p:nvSpPr>
        <p:spPr>
          <a:xfrm>
            <a:off x="6221412" y="741750"/>
            <a:ext cx="5718175" cy="5863838"/>
          </a:xfrm>
          <a:prstGeom prst="roundRect">
            <a:avLst>
              <a:gd fmla="val 841" name="adj"/>
            </a:avLst>
          </a:prstGeom>
          <a:solidFill>
            <a:schemeClr val="accent5"/>
          </a:solidFill>
          <a:ln>
            <a:noFill/>
          </a:ln>
        </p:spPr>
      </p:sp>
      <p:sp>
        <p:nvSpPr>
          <p:cNvPr id="25" name="Google Shape;25;p25"/>
          <p:cNvSpPr txBox="1"/>
          <p:nvPr>
            <p:ph type="title"/>
          </p:nvPr>
        </p:nvSpPr>
        <p:spPr>
          <a:xfrm>
            <a:off x="250825" y="741750"/>
            <a:ext cx="5718175" cy="828000"/>
          </a:xfrm>
          <a:prstGeom prst="rect">
            <a:avLst/>
          </a:prstGeom>
          <a:noFill/>
          <a:ln>
            <a:noFill/>
          </a:ln>
        </p:spPr>
        <p:txBody>
          <a:bodyPr anchorCtr="0" anchor="t" bIns="0" lIns="0" spcFirstLastPara="1" rIns="0" wrap="square" tIns="0">
            <a:normAutofit/>
          </a:bodyPr>
          <a:lstStyle>
            <a:lvl1pPr lvl="0" algn="l">
              <a:lnSpc>
                <a:spcPct val="83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 type="body"/>
          </p:nvPr>
        </p:nvSpPr>
        <p:spPr>
          <a:xfrm>
            <a:off x="250825" y="1663200"/>
            <a:ext cx="5718176" cy="4942388"/>
          </a:xfrm>
          <a:prstGeom prst="rect">
            <a:avLst/>
          </a:prstGeom>
          <a:noFill/>
          <a:ln>
            <a:noFill/>
          </a:ln>
        </p:spPr>
        <p:txBody>
          <a:bodyPr anchorCtr="0" anchor="t" bIns="0" lIns="0" spcFirstLastPara="1" rIns="0" wrap="square" tIns="0">
            <a:normAutofit/>
          </a:bodyPr>
          <a:lstStyle>
            <a:lvl1pPr indent="-355600" lvl="0" marL="457200" algn="l">
              <a:lnSpc>
                <a:spcPct val="105000"/>
              </a:lnSpc>
              <a:spcBef>
                <a:spcPts val="0"/>
              </a:spcBef>
              <a:spcAft>
                <a:spcPts val="0"/>
              </a:spcAft>
              <a:buClr>
                <a:schemeClr val="dk1"/>
              </a:buClr>
              <a:buSzPts val="2000"/>
              <a:buChar char="•"/>
              <a:defRPr/>
            </a:lvl1pPr>
            <a:lvl2pPr indent="-342900" lvl="1" marL="914400" algn="l">
              <a:lnSpc>
                <a:spcPct val="105000"/>
              </a:lnSpc>
              <a:spcBef>
                <a:spcPts val="700"/>
              </a:spcBef>
              <a:spcAft>
                <a:spcPts val="0"/>
              </a:spcAft>
              <a:buClr>
                <a:schemeClr val="dk1"/>
              </a:buClr>
              <a:buSzPts val="1800"/>
              <a:buChar char="•"/>
              <a:defRPr/>
            </a:lvl2pPr>
            <a:lvl3pPr indent="-342900" lvl="2" marL="1371600" algn="l">
              <a:lnSpc>
                <a:spcPct val="105000"/>
              </a:lnSpc>
              <a:spcBef>
                <a:spcPts val="700"/>
              </a:spcBef>
              <a:spcAft>
                <a:spcPts val="0"/>
              </a:spcAft>
              <a:buClr>
                <a:schemeClr val="dk1"/>
              </a:buClr>
              <a:buSzPts val="1800"/>
              <a:buChar char="•"/>
              <a:defRPr/>
            </a:lvl3pPr>
            <a:lvl4pPr indent="-342900" lvl="3" marL="1828800" algn="l">
              <a:lnSpc>
                <a:spcPct val="105000"/>
              </a:lnSpc>
              <a:spcBef>
                <a:spcPts val="700"/>
              </a:spcBef>
              <a:spcAft>
                <a:spcPts val="0"/>
              </a:spcAft>
              <a:buClr>
                <a:schemeClr val="dk1"/>
              </a:buClr>
              <a:buSzPts val="1800"/>
              <a:buChar char="•"/>
              <a:defRPr/>
            </a:lvl4pPr>
            <a:lvl5pPr indent="-342900" lvl="4" marL="2286000" algn="l">
              <a:lnSpc>
                <a:spcPct val="105000"/>
              </a:lnSpc>
              <a:spcBef>
                <a:spcPts val="700"/>
              </a:spcBef>
              <a:spcAft>
                <a:spcPts val="0"/>
              </a:spcAft>
              <a:buClr>
                <a:schemeClr val="dk1"/>
              </a:buClr>
              <a:buSzPts val="1800"/>
              <a:buChar char="•"/>
              <a:defRPr/>
            </a:lvl5pPr>
            <a:lvl6pPr indent="-342900" lvl="5" marL="2743200" algn="l">
              <a:lnSpc>
                <a:spcPct val="105000"/>
              </a:lnSpc>
              <a:spcBef>
                <a:spcPts val="700"/>
              </a:spcBef>
              <a:spcAft>
                <a:spcPts val="0"/>
              </a:spcAft>
              <a:buClr>
                <a:schemeClr val="dk1"/>
              </a:buClr>
              <a:buSzPts val="1800"/>
              <a:buChar char="•"/>
              <a:defRPr/>
            </a:lvl6pPr>
            <a:lvl7pPr indent="-342900" lvl="6" marL="3200400" algn="l">
              <a:lnSpc>
                <a:spcPct val="105000"/>
              </a:lnSpc>
              <a:spcBef>
                <a:spcPts val="700"/>
              </a:spcBef>
              <a:spcAft>
                <a:spcPts val="0"/>
              </a:spcAft>
              <a:buClr>
                <a:schemeClr val="dk1"/>
              </a:buClr>
              <a:buSzPts val="1800"/>
              <a:buChar char="•"/>
              <a:defRPr/>
            </a:lvl7pPr>
            <a:lvl8pPr indent="-342900" lvl="7" marL="3657600" algn="l">
              <a:lnSpc>
                <a:spcPct val="105000"/>
              </a:lnSpc>
              <a:spcBef>
                <a:spcPts val="700"/>
              </a:spcBef>
              <a:spcAft>
                <a:spcPts val="0"/>
              </a:spcAft>
              <a:buClr>
                <a:schemeClr val="dk1"/>
              </a:buClr>
              <a:buSzPts val="1800"/>
              <a:buChar char="•"/>
              <a:defRPr/>
            </a:lvl8pPr>
            <a:lvl9pPr indent="-342900" lvl="8" marL="4114800" algn="l">
              <a:lnSpc>
                <a:spcPct val="105000"/>
              </a:lnSpc>
              <a:spcBef>
                <a:spcPts val="700"/>
              </a:spcBef>
              <a:spcAft>
                <a:spcPts val="700"/>
              </a:spcAft>
              <a:buClr>
                <a:schemeClr val="dk1"/>
              </a:buClr>
              <a:buSzPts val="1800"/>
              <a:buChar char="•"/>
              <a:defRPr/>
            </a:lvl9pPr>
          </a:lstStyle>
          <a:p/>
        </p:txBody>
      </p:sp>
      <p:sp>
        <p:nvSpPr>
          <p:cNvPr id="27" name="Google Shape;27;p25"/>
          <p:cNvSpPr txBox="1"/>
          <p:nvPr>
            <p:ph idx="3" type="subTitle"/>
          </p:nvPr>
        </p:nvSpPr>
        <p:spPr>
          <a:xfrm>
            <a:off x="9205913" y="249104"/>
            <a:ext cx="2733675" cy="171900"/>
          </a:xfrm>
          <a:prstGeom prst="rect">
            <a:avLst/>
          </a:prstGeom>
          <a:noFill/>
          <a:ln>
            <a:noFill/>
          </a:ln>
        </p:spPr>
        <p:txBody>
          <a:bodyPr anchorCtr="0" anchor="t" bIns="0" lIns="0" spcFirstLastPara="1" rIns="0" wrap="square" tIns="0">
            <a:normAutofit/>
          </a:bodyPr>
          <a:lstStyle>
            <a:lvl1pPr lvl="0" algn="r">
              <a:lnSpc>
                <a:spcPct val="105000"/>
              </a:lnSpc>
              <a:spcBef>
                <a:spcPts val="0"/>
              </a:spcBef>
              <a:spcAft>
                <a:spcPts val="0"/>
              </a:spcAft>
              <a:buClr>
                <a:schemeClr val="dk1"/>
              </a:buClr>
              <a:buSzPts val="1000"/>
              <a:buFont typeface="Arial"/>
              <a:buNone/>
              <a:defRPr sz="1000"/>
            </a:lvl1pPr>
            <a:lvl2pPr lvl="1" algn="r">
              <a:lnSpc>
                <a:spcPct val="105000"/>
              </a:lnSpc>
              <a:spcBef>
                <a:spcPts val="700"/>
              </a:spcBef>
              <a:spcAft>
                <a:spcPts val="0"/>
              </a:spcAft>
              <a:buClr>
                <a:schemeClr val="dk1"/>
              </a:buClr>
              <a:buSzPts val="900"/>
              <a:buFont typeface="Arial"/>
              <a:buNone/>
              <a:defRPr b="0" sz="900"/>
            </a:lvl2pPr>
            <a:lvl3pPr lvl="2" algn="r">
              <a:lnSpc>
                <a:spcPct val="105000"/>
              </a:lnSpc>
              <a:spcBef>
                <a:spcPts val="600"/>
              </a:spcBef>
              <a:spcAft>
                <a:spcPts val="0"/>
              </a:spcAft>
              <a:buClr>
                <a:schemeClr val="dk1"/>
              </a:buClr>
              <a:buSzPts val="900"/>
              <a:buFont typeface="Arial"/>
              <a:buNone/>
              <a:defRPr b="0" sz="900"/>
            </a:lvl3pPr>
            <a:lvl4pPr lvl="3" algn="r">
              <a:lnSpc>
                <a:spcPct val="105000"/>
              </a:lnSpc>
              <a:spcBef>
                <a:spcPts val="600"/>
              </a:spcBef>
              <a:spcAft>
                <a:spcPts val="0"/>
              </a:spcAft>
              <a:buClr>
                <a:schemeClr val="dk1"/>
              </a:buClr>
              <a:buSzPts val="900"/>
              <a:buFont typeface="Arial"/>
              <a:buNone/>
              <a:defRPr b="0" sz="900"/>
            </a:lvl4pPr>
            <a:lvl5pPr lvl="4" algn="r">
              <a:lnSpc>
                <a:spcPct val="105000"/>
              </a:lnSpc>
              <a:spcBef>
                <a:spcPts val="600"/>
              </a:spcBef>
              <a:spcAft>
                <a:spcPts val="0"/>
              </a:spcAft>
              <a:buClr>
                <a:schemeClr val="dk1"/>
              </a:buClr>
              <a:buSzPts val="900"/>
              <a:buFont typeface="Arial"/>
              <a:buNone/>
              <a:defRPr b="0" sz="900"/>
            </a:lvl5pPr>
            <a:lvl6pPr lvl="5" algn="r">
              <a:lnSpc>
                <a:spcPct val="105000"/>
              </a:lnSpc>
              <a:spcBef>
                <a:spcPts val="600"/>
              </a:spcBef>
              <a:spcAft>
                <a:spcPts val="0"/>
              </a:spcAft>
              <a:buClr>
                <a:schemeClr val="dk1"/>
              </a:buClr>
              <a:buSzPts val="900"/>
              <a:buFont typeface="Arial"/>
              <a:buNone/>
              <a:defRPr b="0" sz="900"/>
            </a:lvl6pPr>
            <a:lvl7pPr lvl="6" algn="r">
              <a:lnSpc>
                <a:spcPct val="105000"/>
              </a:lnSpc>
              <a:spcBef>
                <a:spcPts val="600"/>
              </a:spcBef>
              <a:spcAft>
                <a:spcPts val="0"/>
              </a:spcAft>
              <a:buClr>
                <a:schemeClr val="dk1"/>
              </a:buClr>
              <a:buSzPts val="900"/>
              <a:buFont typeface="Arial"/>
              <a:buNone/>
              <a:defRPr b="0" sz="900"/>
            </a:lvl7pPr>
            <a:lvl8pPr lvl="7" algn="r">
              <a:lnSpc>
                <a:spcPct val="105000"/>
              </a:lnSpc>
              <a:spcBef>
                <a:spcPts val="600"/>
              </a:spcBef>
              <a:spcAft>
                <a:spcPts val="0"/>
              </a:spcAft>
              <a:buClr>
                <a:schemeClr val="dk1"/>
              </a:buClr>
              <a:buSzPts val="900"/>
              <a:buFont typeface="Arial"/>
              <a:buNone/>
              <a:defRPr b="0" sz="900"/>
            </a:lvl8pPr>
            <a:lvl9pPr lvl="8" algn="r">
              <a:lnSpc>
                <a:spcPct val="105000"/>
              </a:lnSpc>
              <a:spcBef>
                <a:spcPts val="600"/>
              </a:spcBef>
              <a:spcAft>
                <a:spcPts val="600"/>
              </a:spcAft>
              <a:buClr>
                <a:schemeClr val="dk1"/>
              </a:buClr>
              <a:buSzPts val="900"/>
              <a:buFont typeface="Arial"/>
              <a:buNone/>
              <a:defRPr b="0" sz="9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Title and text">
  <p:cSld name="4. Title and text">
    <p:spTree>
      <p:nvGrpSpPr>
        <p:cNvPr id="28" name="Shape 28"/>
        <p:cNvGrpSpPr/>
        <p:nvPr/>
      </p:nvGrpSpPr>
      <p:grpSpPr>
        <a:xfrm>
          <a:off x="0" y="0"/>
          <a:ext cx="0" cy="0"/>
          <a:chOff x="0" y="0"/>
          <a:chExt cx="0" cy="0"/>
        </a:xfrm>
      </p:grpSpPr>
      <p:sp>
        <p:nvSpPr>
          <p:cNvPr id="29" name="Google Shape;29;p26"/>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lvl1pPr lvl="0" algn="l">
              <a:lnSpc>
                <a:spcPct val="83000"/>
              </a:lnSpc>
              <a:spcBef>
                <a:spcPts val="0"/>
              </a:spcBef>
              <a:spcAft>
                <a:spcPts val="0"/>
              </a:spcAft>
              <a:buClr>
                <a:schemeClr val="dk1"/>
              </a:buClr>
              <a:buSzPts val="3200"/>
              <a:buFont typeface="Geist Light"/>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6"/>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lvl1pPr lvl="0" algn="r">
              <a:lnSpc>
                <a:spcPct val="105000"/>
              </a:lnSpc>
              <a:spcBef>
                <a:spcPts val="0"/>
              </a:spcBef>
              <a:spcAft>
                <a:spcPts val="0"/>
              </a:spcAft>
              <a:buClr>
                <a:schemeClr val="dk1"/>
              </a:buClr>
              <a:buSzPts val="1000"/>
              <a:buFont typeface="Arial"/>
              <a:buNone/>
              <a:defRPr sz="1000"/>
            </a:lvl1pPr>
            <a:lvl2pPr lvl="1" algn="r">
              <a:lnSpc>
                <a:spcPct val="105000"/>
              </a:lnSpc>
              <a:spcBef>
                <a:spcPts val="700"/>
              </a:spcBef>
              <a:spcAft>
                <a:spcPts val="0"/>
              </a:spcAft>
              <a:buClr>
                <a:schemeClr val="dk1"/>
              </a:buClr>
              <a:buSzPts val="900"/>
              <a:buFont typeface="Arial"/>
              <a:buNone/>
              <a:defRPr b="0" sz="900"/>
            </a:lvl2pPr>
            <a:lvl3pPr lvl="2" algn="r">
              <a:lnSpc>
                <a:spcPct val="105000"/>
              </a:lnSpc>
              <a:spcBef>
                <a:spcPts val="600"/>
              </a:spcBef>
              <a:spcAft>
                <a:spcPts val="0"/>
              </a:spcAft>
              <a:buClr>
                <a:schemeClr val="dk1"/>
              </a:buClr>
              <a:buSzPts val="900"/>
              <a:buFont typeface="Arial"/>
              <a:buNone/>
              <a:defRPr b="0" sz="900"/>
            </a:lvl3pPr>
            <a:lvl4pPr lvl="3" algn="r">
              <a:lnSpc>
                <a:spcPct val="105000"/>
              </a:lnSpc>
              <a:spcBef>
                <a:spcPts val="600"/>
              </a:spcBef>
              <a:spcAft>
                <a:spcPts val="0"/>
              </a:spcAft>
              <a:buClr>
                <a:schemeClr val="dk1"/>
              </a:buClr>
              <a:buSzPts val="900"/>
              <a:buFont typeface="Arial"/>
              <a:buNone/>
              <a:defRPr b="0" sz="900"/>
            </a:lvl4pPr>
            <a:lvl5pPr lvl="4" algn="r">
              <a:lnSpc>
                <a:spcPct val="105000"/>
              </a:lnSpc>
              <a:spcBef>
                <a:spcPts val="600"/>
              </a:spcBef>
              <a:spcAft>
                <a:spcPts val="0"/>
              </a:spcAft>
              <a:buClr>
                <a:schemeClr val="dk1"/>
              </a:buClr>
              <a:buSzPts val="900"/>
              <a:buFont typeface="Arial"/>
              <a:buNone/>
              <a:defRPr b="0" sz="900"/>
            </a:lvl5pPr>
            <a:lvl6pPr lvl="5" algn="r">
              <a:lnSpc>
                <a:spcPct val="105000"/>
              </a:lnSpc>
              <a:spcBef>
                <a:spcPts val="600"/>
              </a:spcBef>
              <a:spcAft>
                <a:spcPts val="0"/>
              </a:spcAft>
              <a:buClr>
                <a:schemeClr val="dk1"/>
              </a:buClr>
              <a:buSzPts val="900"/>
              <a:buFont typeface="Arial"/>
              <a:buNone/>
              <a:defRPr b="0" sz="900"/>
            </a:lvl6pPr>
            <a:lvl7pPr lvl="6" algn="r">
              <a:lnSpc>
                <a:spcPct val="105000"/>
              </a:lnSpc>
              <a:spcBef>
                <a:spcPts val="600"/>
              </a:spcBef>
              <a:spcAft>
                <a:spcPts val="0"/>
              </a:spcAft>
              <a:buClr>
                <a:schemeClr val="dk1"/>
              </a:buClr>
              <a:buSzPts val="900"/>
              <a:buFont typeface="Arial"/>
              <a:buNone/>
              <a:defRPr b="0" sz="900"/>
            </a:lvl7pPr>
            <a:lvl8pPr lvl="7" algn="r">
              <a:lnSpc>
                <a:spcPct val="105000"/>
              </a:lnSpc>
              <a:spcBef>
                <a:spcPts val="600"/>
              </a:spcBef>
              <a:spcAft>
                <a:spcPts val="0"/>
              </a:spcAft>
              <a:buClr>
                <a:schemeClr val="dk1"/>
              </a:buClr>
              <a:buSzPts val="900"/>
              <a:buFont typeface="Arial"/>
              <a:buNone/>
              <a:defRPr b="0" sz="900"/>
            </a:lvl8pPr>
            <a:lvl9pPr lvl="8" algn="r">
              <a:lnSpc>
                <a:spcPct val="105000"/>
              </a:lnSpc>
              <a:spcBef>
                <a:spcPts val="600"/>
              </a:spcBef>
              <a:spcAft>
                <a:spcPts val="600"/>
              </a:spcAft>
              <a:buClr>
                <a:schemeClr val="dk1"/>
              </a:buClr>
              <a:buSzPts val="900"/>
              <a:buFont typeface="Arial"/>
              <a:buNone/>
              <a:defRPr b="0" sz="900"/>
            </a:lvl9pPr>
          </a:lstStyle>
          <a:p/>
        </p:txBody>
      </p:sp>
      <p:sp>
        <p:nvSpPr>
          <p:cNvPr id="31" name="Google Shape;31;p26"/>
          <p:cNvSpPr txBox="1"/>
          <p:nvPr>
            <p:ph idx="2" type="body"/>
          </p:nvPr>
        </p:nvSpPr>
        <p:spPr>
          <a:xfrm>
            <a:off x="250824" y="1663200"/>
            <a:ext cx="11688763" cy="4942388"/>
          </a:xfrm>
          <a:prstGeom prst="rect">
            <a:avLst/>
          </a:prstGeom>
          <a:noFill/>
          <a:ln>
            <a:noFill/>
          </a:ln>
        </p:spPr>
        <p:txBody>
          <a:bodyPr anchorCtr="0" anchor="t" bIns="0" lIns="0" spcFirstLastPara="1" rIns="0" wrap="square" tIns="0">
            <a:normAutofit/>
          </a:bodyPr>
          <a:lstStyle>
            <a:lvl1pPr indent="-342900" lvl="0" marL="457200" algn="l">
              <a:lnSpc>
                <a:spcPct val="105000"/>
              </a:lnSpc>
              <a:spcBef>
                <a:spcPts val="0"/>
              </a:spcBef>
              <a:spcAft>
                <a:spcPts val="0"/>
              </a:spcAft>
              <a:buClr>
                <a:schemeClr val="dk1"/>
              </a:buClr>
              <a:buSzPts val="1800"/>
              <a:buChar char="•"/>
              <a:defRPr/>
            </a:lvl1pPr>
            <a:lvl2pPr indent="-342900" lvl="1" marL="914400" algn="l">
              <a:lnSpc>
                <a:spcPct val="105000"/>
              </a:lnSpc>
              <a:spcBef>
                <a:spcPts val="700"/>
              </a:spcBef>
              <a:spcAft>
                <a:spcPts val="0"/>
              </a:spcAft>
              <a:buClr>
                <a:schemeClr val="dk1"/>
              </a:buClr>
              <a:buSzPts val="1800"/>
              <a:buChar char="•"/>
              <a:defRPr/>
            </a:lvl2pPr>
            <a:lvl3pPr indent="-342900" lvl="2" marL="1371600" algn="l">
              <a:lnSpc>
                <a:spcPct val="105000"/>
              </a:lnSpc>
              <a:spcBef>
                <a:spcPts val="700"/>
              </a:spcBef>
              <a:spcAft>
                <a:spcPts val="0"/>
              </a:spcAft>
              <a:buClr>
                <a:schemeClr val="dk1"/>
              </a:buClr>
              <a:buSzPts val="1800"/>
              <a:buChar char="•"/>
              <a:defRPr/>
            </a:lvl3pPr>
            <a:lvl4pPr indent="-342900" lvl="3" marL="1828800" algn="l">
              <a:lnSpc>
                <a:spcPct val="105000"/>
              </a:lnSpc>
              <a:spcBef>
                <a:spcPts val="700"/>
              </a:spcBef>
              <a:spcAft>
                <a:spcPts val="0"/>
              </a:spcAft>
              <a:buClr>
                <a:schemeClr val="dk1"/>
              </a:buClr>
              <a:buSzPts val="1800"/>
              <a:buChar char="•"/>
              <a:defRPr/>
            </a:lvl4pPr>
            <a:lvl5pPr indent="-342900" lvl="4" marL="2286000" algn="l">
              <a:lnSpc>
                <a:spcPct val="105000"/>
              </a:lnSpc>
              <a:spcBef>
                <a:spcPts val="700"/>
              </a:spcBef>
              <a:spcAft>
                <a:spcPts val="0"/>
              </a:spcAft>
              <a:buClr>
                <a:schemeClr val="dk1"/>
              </a:buClr>
              <a:buSzPts val="1800"/>
              <a:buChar char="•"/>
              <a:defRPr/>
            </a:lvl5pPr>
            <a:lvl6pPr indent="-342900" lvl="5" marL="2743200" algn="l">
              <a:lnSpc>
                <a:spcPct val="105000"/>
              </a:lnSpc>
              <a:spcBef>
                <a:spcPts val="700"/>
              </a:spcBef>
              <a:spcAft>
                <a:spcPts val="0"/>
              </a:spcAft>
              <a:buClr>
                <a:schemeClr val="dk1"/>
              </a:buClr>
              <a:buSzPts val="1800"/>
              <a:buChar char="•"/>
              <a:defRPr/>
            </a:lvl6pPr>
            <a:lvl7pPr indent="-342900" lvl="6" marL="3200400" algn="l">
              <a:lnSpc>
                <a:spcPct val="105000"/>
              </a:lnSpc>
              <a:spcBef>
                <a:spcPts val="700"/>
              </a:spcBef>
              <a:spcAft>
                <a:spcPts val="0"/>
              </a:spcAft>
              <a:buClr>
                <a:schemeClr val="dk1"/>
              </a:buClr>
              <a:buSzPts val="1800"/>
              <a:buChar char="•"/>
              <a:defRPr/>
            </a:lvl7pPr>
            <a:lvl8pPr indent="-342900" lvl="7" marL="3657600" algn="l">
              <a:lnSpc>
                <a:spcPct val="105000"/>
              </a:lnSpc>
              <a:spcBef>
                <a:spcPts val="700"/>
              </a:spcBef>
              <a:spcAft>
                <a:spcPts val="0"/>
              </a:spcAft>
              <a:buClr>
                <a:schemeClr val="dk1"/>
              </a:buClr>
              <a:buSzPts val="1800"/>
              <a:buChar char="•"/>
              <a:defRPr/>
            </a:lvl8pPr>
            <a:lvl9pPr indent="-342900" lvl="8" marL="4114800" algn="l">
              <a:lnSpc>
                <a:spcPct val="105000"/>
              </a:lnSpc>
              <a:spcBef>
                <a:spcPts val="700"/>
              </a:spcBef>
              <a:spcAft>
                <a:spcPts val="70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 Only title">
  <p:cSld name="14. Only title">
    <p:spTree>
      <p:nvGrpSpPr>
        <p:cNvPr id="32" name="Shape 32"/>
        <p:cNvGrpSpPr/>
        <p:nvPr/>
      </p:nvGrpSpPr>
      <p:grpSpPr>
        <a:xfrm>
          <a:off x="0" y="0"/>
          <a:ext cx="0" cy="0"/>
          <a:chOff x="0" y="0"/>
          <a:chExt cx="0" cy="0"/>
        </a:xfrm>
      </p:grpSpPr>
      <p:sp>
        <p:nvSpPr>
          <p:cNvPr id="33" name="Google Shape;33;p27"/>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lvl1pPr lvl="0" algn="l">
              <a:lnSpc>
                <a:spcPct val="83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7"/>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lvl1pPr lvl="0" algn="r">
              <a:lnSpc>
                <a:spcPct val="105000"/>
              </a:lnSpc>
              <a:spcBef>
                <a:spcPts val="0"/>
              </a:spcBef>
              <a:spcAft>
                <a:spcPts val="0"/>
              </a:spcAft>
              <a:buClr>
                <a:schemeClr val="dk1"/>
              </a:buClr>
              <a:buSzPts val="1000"/>
              <a:buFont typeface="Arial"/>
              <a:buNone/>
              <a:defRPr sz="1000"/>
            </a:lvl1pPr>
            <a:lvl2pPr lvl="1" algn="r">
              <a:lnSpc>
                <a:spcPct val="105000"/>
              </a:lnSpc>
              <a:spcBef>
                <a:spcPts val="700"/>
              </a:spcBef>
              <a:spcAft>
                <a:spcPts val="0"/>
              </a:spcAft>
              <a:buClr>
                <a:schemeClr val="dk1"/>
              </a:buClr>
              <a:buSzPts val="900"/>
              <a:buFont typeface="Arial"/>
              <a:buNone/>
              <a:defRPr b="0" sz="900"/>
            </a:lvl2pPr>
            <a:lvl3pPr lvl="2" algn="r">
              <a:lnSpc>
                <a:spcPct val="105000"/>
              </a:lnSpc>
              <a:spcBef>
                <a:spcPts val="600"/>
              </a:spcBef>
              <a:spcAft>
                <a:spcPts val="0"/>
              </a:spcAft>
              <a:buClr>
                <a:schemeClr val="dk1"/>
              </a:buClr>
              <a:buSzPts val="900"/>
              <a:buFont typeface="Arial"/>
              <a:buNone/>
              <a:defRPr b="0" sz="900"/>
            </a:lvl3pPr>
            <a:lvl4pPr lvl="3" algn="r">
              <a:lnSpc>
                <a:spcPct val="105000"/>
              </a:lnSpc>
              <a:spcBef>
                <a:spcPts val="600"/>
              </a:spcBef>
              <a:spcAft>
                <a:spcPts val="0"/>
              </a:spcAft>
              <a:buClr>
                <a:schemeClr val="dk1"/>
              </a:buClr>
              <a:buSzPts val="900"/>
              <a:buFont typeface="Arial"/>
              <a:buNone/>
              <a:defRPr b="0" sz="900"/>
            </a:lvl4pPr>
            <a:lvl5pPr lvl="4" algn="r">
              <a:lnSpc>
                <a:spcPct val="105000"/>
              </a:lnSpc>
              <a:spcBef>
                <a:spcPts val="600"/>
              </a:spcBef>
              <a:spcAft>
                <a:spcPts val="0"/>
              </a:spcAft>
              <a:buClr>
                <a:schemeClr val="dk1"/>
              </a:buClr>
              <a:buSzPts val="900"/>
              <a:buFont typeface="Arial"/>
              <a:buNone/>
              <a:defRPr b="0" sz="900"/>
            </a:lvl5pPr>
            <a:lvl6pPr lvl="5" algn="r">
              <a:lnSpc>
                <a:spcPct val="105000"/>
              </a:lnSpc>
              <a:spcBef>
                <a:spcPts val="600"/>
              </a:spcBef>
              <a:spcAft>
                <a:spcPts val="0"/>
              </a:spcAft>
              <a:buClr>
                <a:schemeClr val="dk1"/>
              </a:buClr>
              <a:buSzPts val="900"/>
              <a:buFont typeface="Arial"/>
              <a:buNone/>
              <a:defRPr b="0" sz="900"/>
            </a:lvl6pPr>
            <a:lvl7pPr lvl="6" algn="r">
              <a:lnSpc>
                <a:spcPct val="105000"/>
              </a:lnSpc>
              <a:spcBef>
                <a:spcPts val="600"/>
              </a:spcBef>
              <a:spcAft>
                <a:spcPts val="0"/>
              </a:spcAft>
              <a:buClr>
                <a:schemeClr val="dk1"/>
              </a:buClr>
              <a:buSzPts val="900"/>
              <a:buFont typeface="Arial"/>
              <a:buNone/>
              <a:defRPr b="0" sz="900"/>
            </a:lvl7pPr>
            <a:lvl8pPr lvl="7" algn="r">
              <a:lnSpc>
                <a:spcPct val="105000"/>
              </a:lnSpc>
              <a:spcBef>
                <a:spcPts val="600"/>
              </a:spcBef>
              <a:spcAft>
                <a:spcPts val="0"/>
              </a:spcAft>
              <a:buClr>
                <a:schemeClr val="dk1"/>
              </a:buClr>
              <a:buSzPts val="900"/>
              <a:buFont typeface="Arial"/>
              <a:buNone/>
              <a:defRPr b="0" sz="900"/>
            </a:lvl8pPr>
            <a:lvl9pPr lvl="8" algn="r">
              <a:lnSpc>
                <a:spcPct val="105000"/>
              </a:lnSpc>
              <a:spcBef>
                <a:spcPts val="600"/>
              </a:spcBef>
              <a:spcAft>
                <a:spcPts val="600"/>
              </a:spcAft>
              <a:buClr>
                <a:schemeClr val="dk1"/>
              </a:buClr>
              <a:buSzPts val="900"/>
              <a:buFont typeface="Arial"/>
              <a:buNone/>
              <a:defRPr b="0" sz="9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howMasterSp="0">
  <p:cSld name="1. Title">
    <p:bg>
      <p:bgPr>
        <a:solidFill>
          <a:srgbClr val="97D2EC"/>
        </a:solidFill>
      </p:bgPr>
    </p:bg>
    <p:spTree>
      <p:nvGrpSpPr>
        <p:cNvPr id="35" name="Shape 35"/>
        <p:cNvGrpSpPr/>
        <p:nvPr/>
      </p:nvGrpSpPr>
      <p:grpSpPr>
        <a:xfrm>
          <a:off x="0" y="0"/>
          <a:ext cx="0" cy="0"/>
          <a:chOff x="0" y="0"/>
          <a:chExt cx="0" cy="0"/>
        </a:xfrm>
      </p:grpSpPr>
      <p:sp>
        <p:nvSpPr>
          <p:cNvPr id="36" name="Google Shape;36;p28"/>
          <p:cNvSpPr/>
          <p:nvPr/>
        </p:nvSpPr>
        <p:spPr>
          <a:xfrm>
            <a:off x="250826" y="256783"/>
            <a:ext cx="1146175" cy="286544"/>
          </a:xfrm>
          <a:custGeom>
            <a:rect b="b" l="l" r="r" t="t"/>
            <a:pathLst>
              <a:path extrusionOk="0" h="428625" w="1714500">
                <a:moveTo>
                  <a:pt x="1444495" y="421339"/>
                </a:moveTo>
                <a:lnTo>
                  <a:pt x="1497044" y="421339"/>
                </a:lnTo>
                <a:lnTo>
                  <a:pt x="1497044" y="327844"/>
                </a:lnTo>
                <a:lnTo>
                  <a:pt x="1548994" y="271988"/>
                </a:lnTo>
                <a:lnTo>
                  <a:pt x="1651683" y="421339"/>
                </a:lnTo>
                <a:lnTo>
                  <a:pt x="1714500" y="421339"/>
                </a:lnTo>
                <a:lnTo>
                  <a:pt x="1586446" y="233740"/>
                </a:lnTo>
                <a:lnTo>
                  <a:pt x="1694564" y="117781"/>
                </a:lnTo>
                <a:lnTo>
                  <a:pt x="1628727" y="117781"/>
                </a:lnTo>
                <a:lnTo>
                  <a:pt x="1497044" y="260454"/>
                </a:lnTo>
                <a:lnTo>
                  <a:pt x="1497044" y="0"/>
                </a:lnTo>
                <a:lnTo>
                  <a:pt x="1444495" y="0"/>
                </a:lnTo>
                <a:lnTo>
                  <a:pt x="1444495" y="421339"/>
                </a:lnTo>
                <a:close/>
                <a:moveTo>
                  <a:pt x="132286" y="428625"/>
                </a:moveTo>
                <a:cubicBezTo>
                  <a:pt x="204167" y="428625"/>
                  <a:pt x="253699" y="391591"/>
                  <a:pt x="253699" y="334522"/>
                </a:cubicBezTo>
                <a:cubicBezTo>
                  <a:pt x="253699" y="281095"/>
                  <a:pt x="219873" y="253168"/>
                  <a:pt x="167925" y="247097"/>
                </a:cubicBezTo>
                <a:lnTo>
                  <a:pt x="105708" y="239811"/>
                </a:lnTo>
                <a:cubicBezTo>
                  <a:pt x="77922" y="236775"/>
                  <a:pt x="61613" y="225847"/>
                  <a:pt x="61613" y="196706"/>
                </a:cubicBezTo>
                <a:cubicBezTo>
                  <a:pt x="61613" y="171207"/>
                  <a:pt x="87587" y="152994"/>
                  <a:pt x="125038" y="152994"/>
                </a:cubicBezTo>
                <a:cubicBezTo>
                  <a:pt x="165508" y="152994"/>
                  <a:pt x="189670" y="171207"/>
                  <a:pt x="195711" y="204599"/>
                </a:cubicBezTo>
                <a:lnTo>
                  <a:pt x="248867" y="204599"/>
                </a:lnTo>
                <a:cubicBezTo>
                  <a:pt x="242827" y="139637"/>
                  <a:pt x="193295" y="110496"/>
                  <a:pt x="125641" y="110496"/>
                </a:cubicBezTo>
                <a:cubicBezTo>
                  <a:pt x="55572" y="110496"/>
                  <a:pt x="8457" y="148137"/>
                  <a:pt x="8457" y="197920"/>
                </a:cubicBezTo>
                <a:cubicBezTo>
                  <a:pt x="8457" y="248918"/>
                  <a:pt x="39263" y="279881"/>
                  <a:pt x="94231" y="285952"/>
                </a:cubicBezTo>
                <a:lnTo>
                  <a:pt x="152824" y="292631"/>
                </a:lnTo>
                <a:cubicBezTo>
                  <a:pt x="184838" y="296273"/>
                  <a:pt x="199939" y="310237"/>
                  <a:pt x="199939" y="337558"/>
                </a:cubicBezTo>
                <a:cubicBezTo>
                  <a:pt x="199939" y="366699"/>
                  <a:pt x="174569" y="386126"/>
                  <a:pt x="132890" y="386126"/>
                </a:cubicBezTo>
                <a:cubicBezTo>
                  <a:pt x="88191" y="386126"/>
                  <a:pt x="61613" y="365485"/>
                  <a:pt x="53156" y="326022"/>
                </a:cubicBezTo>
                <a:lnTo>
                  <a:pt x="0" y="326022"/>
                </a:lnTo>
                <a:cubicBezTo>
                  <a:pt x="5436" y="390983"/>
                  <a:pt x="53760" y="428625"/>
                  <a:pt x="132286" y="428625"/>
                </a:cubicBezTo>
                <a:close/>
                <a:moveTo>
                  <a:pt x="464511" y="421339"/>
                </a:moveTo>
                <a:cubicBezTo>
                  <a:pt x="528540" y="421339"/>
                  <a:pt x="553910" y="395233"/>
                  <a:pt x="553910" y="330272"/>
                </a:cubicBezTo>
                <a:lnTo>
                  <a:pt x="554515" y="117781"/>
                </a:lnTo>
                <a:lnTo>
                  <a:pt x="506795" y="117781"/>
                </a:lnTo>
                <a:lnTo>
                  <a:pt x="506191" y="348364"/>
                </a:lnTo>
                <a:lnTo>
                  <a:pt x="325581" y="116566"/>
                </a:lnTo>
                <a:lnTo>
                  <a:pt x="286923" y="146316"/>
                </a:lnTo>
                <a:lnTo>
                  <a:pt x="466325" y="375198"/>
                </a:lnTo>
                <a:lnTo>
                  <a:pt x="281486" y="375198"/>
                </a:lnTo>
                <a:lnTo>
                  <a:pt x="281486" y="420733"/>
                </a:lnTo>
                <a:lnTo>
                  <a:pt x="464511" y="421339"/>
                </a:lnTo>
                <a:close/>
                <a:moveTo>
                  <a:pt x="1015241" y="421339"/>
                </a:moveTo>
                <a:lnTo>
                  <a:pt x="1105853" y="421339"/>
                </a:lnTo>
                <a:lnTo>
                  <a:pt x="1105853" y="376413"/>
                </a:lnTo>
                <a:lnTo>
                  <a:pt x="1030338" y="376413"/>
                </a:lnTo>
                <a:cubicBezTo>
                  <a:pt x="1006783" y="376413"/>
                  <a:pt x="999535" y="367306"/>
                  <a:pt x="999535" y="342414"/>
                </a:cubicBezTo>
                <a:lnTo>
                  <a:pt x="999535" y="160886"/>
                </a:lnTo>
                <a:lnTo>
                  <a:pt x="1097994" y="160886"/>
                </a:lnTo>
                <a:lnTo>
                  <a:pt x="1097994" y="117781"/>
                </a:lnTo>
                <a:lnTo>
                  <a:pt x="999535" y="117781"/>
                </a:lnTo>
                <a:lnTo>
                  <a:pt x="999535" y="17606"/>
                </a:lnTo>
                <a:lnTo>
                  <a:pt x="947588" y="17606"/>
                </a:lnTo>
                <a:lnTo>
                  <a:pt x="947588" y="104425"/>
                </a:lnTo>
                <a:cubicBezTo>
                  <a:pt x="947588" y="112924"/>
                  <a:pt x="942756" y="117781"/>
                  <a:pt x="934299" y="117781"/>
                </a:cubicBezTo>
                <a:lnTo>
                  <a:pt x="873895" y="117781"/>
                </a:lnTo>
                <a:lnTo>
                  <a:pt x="873895" y="160886"/>
                </a:lnTo>
                <a:lnTo>
                  <a:pt x="947588" y="160886"/>
                </a:lnTo>
                <a:lnTo>
                  <a:pt x="947588" y="350307"/>
                </a:lnTo>
                <a:cubicBezTo>
                  <a:pt x="947588" y="401305"/>
                  <a:pt x="969331" y="421339"/>
                  <a:pt x="1015241" y="421339"/>
                </a:cubicBezTo>
                <a:close/>
                <a:moveTo>
                  <a:pt x="1265920" y="428625"/>
                </a:moveTo>
                <a:cubicBezTo>
                  <a:pt x="1334786" y="428625"/>
                  <a:pt x="1382506" y="390377"/>
                  <a:pt x="1394584" y="326022"/>
                </a:cubicBezTo>
                <a:lnTo>
                  <a:pt x="1342635" y="326022"/>
                </a:lnTo>
                <a:cubicBezTo>
                  <a:pt x="1335386" y="365485"/>
                  <a:pt x="1310621" y="383091"/>
                  <a:pt x="1265920" y="383091"/>
                </a:cubicBezTo>
                <a:cubicBezTo>
                  <a:pt x="1210351" y="383091"/>
                  <a:pt x="1180748" y="351521"/>
                  <a:pt x="1176519" y="283524"/>
                </a:cubicBezTo>
                <a:lnTo>
                  <a:pt x="1398813" y="283524"/>
                </a:lnTo>
                <a:cubicBezTo>
                  <a:pt x="1404252" y="174850"/>
                  <a:pt x="1354112" y="110496"/>
                  <a:pt x="1264110" y="110496"/>
                </a:cubicBezTo>
                <a:cubicBezTo>
                  <a:pt x="1174709" y="110496"/>
                  <a:pt x="1122159" y="169386"/>
                  <a:pt x="1122159" y="268953"/>
                </a:cubicBezTo>
                <a:cubicBezTo>
                  <a:pt x="1122159" y="369127"/>
                  <a:pt x="1175318" y="428625"/>
                  <a:pt x="1265920" y="428625"/>
                </a:cubicBezTo>
                <a:close/>
                <a:moveTo>
                  <a:pt x="1176519" y="242847"/>
                </a:moveTo>
                <a:cubicBezTo>
                  <a:pt x="1183767" y="182742"/>
                  <a:pt x="1212161" y="153601"/>
                  <a:pt x="1262901" y="153601"/>
                </a:cubicBezTo>
                <a:cubicBezTo>
                  <a:pt x="1314850" y="153601"/>
                  <a:pt x="1342034" y="182742"/>
                  <a:pt x="1345654" y="242847"/>
                </a:cubicBezTo>
                <a:lnTo>
                  <a:pt x="1176519" y="242847"/>
                </a:lnTo>
                <a:close/>
                <a:moveTo>
                  <a:pt x="731944" y="428625"/>
                </a:moveTo>
                <a:cubicBezTo>
                  <a:pt x="803825" y="428625"/>
                  <a:pt x="853357" y="391591"/>
                  <a:pt x="853357" y="334522"/>
                </a:cubicBezTo>
                <a:cubicBezTo>
                  <a:pt x="853357" y="281095"/>
                  <a:pt x="819530" y="253168"/>
                  <a:pt x="767583" y="247097"/>
                </a:cubicBezTo>
                <a:lnTo>
                  <a:pt x="705365" y="239811"/>
                </a:lnTo>
                <a:cubicBezTo>
                  <a:pt x="677579" y="236775"/>
                  <a:pt x="661270" y="225847"/>
                  <a:pt x="661270" y="196706"/>
                </a:cubicBezTo>
                <a:cubicBezTo>
                  <a:pt x="661270" y="171207"/>
                  <a:pt x="687244" y="152994"/>
                  <a:pt x="724695" y="152994"/>
                </a:cubicBezTo>
                <a:cubicBezTo>
                  <a:pt x="765166" y="152994"/>
                  <a:pt x="789328" y="171207"/>
                  <a:pt x="795369" y="204599"/>
                </a:cubicBezTo>
                <a:lnTo>
                  <a:pt x="848524" y="204599"/>
                </a:lnTo>
                <a:cubicBezTo>
                  <a:pt x="842484" y="139637"/>
                  <a:pt x="792953" y="110496"/>
                  <a:pt x="725299" y="110496"/>
                </a:cubicBezTo>
                <a:cubicBezTo>
                  <a:pt x="655230" y="110496"/>
                  <a:pt x="608114" y="148137"/>
                  <a:pt x="608114" y="197920"/>
                </a:cubicBezTo>
                <a:cubicBezTo>
                  <a:pt x="608114" y="248918"/>
                  <a:pt x="638921" y="279881"/>
                  <a:pt x="693889" y="285952"/>
                </a:cubicBezTo>
                <a:lnTo>
                  <a:pt x="752481" y="292631"/>
                </a:lnTo>
                <a:cubicBezTo>
                  <a:pt x="784495" y="296273"/>
                  <a:pt x="799597" y="310237"/>
                  <a:pt x="799597" y="337558"/>
                </a:cubicBezTo>
                <a:cubicBezTo>
                  <a:pt x="799597" y="366699"/>
                  <a:pt x="774227" y="386126"/>
                  <a:pt x="732548" y="386126"/>
                </a:cubicBezTo>
                <a:cubicBezTo>
                  <a:pt x="687848" y="386126"/>
                  <a:pt x="661270" y="365485"/>
                  <a:pt x="652813" y="326022"/>
                </a:cubicBezTo>
                <a:lnTo>
                  <a:pt x="599658" y="326022"/>
                </a:lnTo>
                <a:cubicBezTo>
                  <a:pt x="605094" y="390983"/>
                  <a:pt x="653418" y="428625"/>
                  <a:pt x="731944" y="42862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37" name="Google Shape;37;p28"/>
          <p:cNvSpPr txBox="1"/>
          <p:nvPr>
            <p:ph type="ctrTitle"/>
          </p:nvPr>
        </p:nvSpPr>
        <p:spPr>
          <a:xfrm>
            <a:off x="250825" y="5634037"/>
            <a:ext cx="2733675" cy="1029092"/>
          </a:xfrm>
          <a:prstGeom prst="rect">
            <a:avLst/>
          </a:prstGeom>
          <a:noFill/>
          <a:ln>
            <a:noFill/>
          </a:ln>
        </p:spPr>
        <p:txBody>
          <a:bodyPr anchorCtr="0" anchor="b" bIns="0" lIns="0" spcFirstLastPara="1" rIns="0" wrap="square" tIns="0">
            <a:normAutofit/>
          </a:bodyPr>
          <a:lstStyle>
            <a:lvl1pPr lvl="0" algn="l">
              <a:lnSpc>
                <a:spcPct val="83000"/>
              </a:lnSpc>
              <a:spcBef>
                <a:spcPts val="0"/>
              </a:spcBef>
              <a:spcAft>
                <a:spcPts val="0"/>
              </a:spcAft>
              <a:buClr>
                <a:schemeClr val="dk1"/>
              </a:buClr>
              <a:buSzPts val="1800"/>
              <a:buFont typeface="Geist Medium"/>
              <a:buNone/>
              <a:defRPr sz="1800">
                <a:latin typeface="Geist Medium"/>
                <a:ea typeface="Geist Medium"/>
                <a:cs typeface="Geist Medium"/>
                <a:sym typeface="Geist Medium"/>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38" name="Google Shape;38;p28"/>
          <p:cNvGrpSpPr/>
          <p:nvPr/>
        </p:nvGrpSpPr>
        <p:grpSpPr>
          <a:xfrm>
            <a:off x="2139950" y="245591"/>
            <a:ext cx="9801224" cy="6360638"/>
            <a:chOff x="1491641" y="0"/>
            <a:chExt cx="10567616" cy="6857999"/>
          </a:xfrm>
        </p:grpSpPr>
        <p:sp>
          <p:nvSpPr>
            <p:cNvPr id="39" name="Google Shape;39;p28"/>
            <p:cNvSpPr/>
            <p:nvPr/>
          </p:nvSpPr>
          <p:spPr>
            <a:xfrm>
              <a:off x="1491641" y="0"/>
              <a:ext cx="1991694" cy="1368862"/>
            </a:xfrm>
            <a:custGeom>
              <a:rect b="b" l="l" r="r" t="t"/>
              <a:pathLst>
                <a:path extrusionOk="0" h="1368862" w="1991694">
                  <a:moveTo>
                    <a:pt x="0" y="41066"/>
                  </a:moveTo>
                  <a:cubicBezTo>
                    <a:pt x="0" y="18386"/>
                    <a:pt x="18386" y="0"/>
                    <a:pt x="41066" y="0"/>
                  </a:cubicBezTo>
                  <a:lnTo>
                    <a:pt x="1950629" y="0"/>
                  </a:lnTo>
                  <a:cubicBezTo>
                    <a:pt x="1973311" y="0"/>
                    <a:pt x="1991695" y="18386"/>
                    <a:pt x="1991695" y="41066"/>
                  </a:cubicBezTo>
                  <a:lnTo>
                    <a:pt x="1991695" y="1327796"/>
                  </a:lnTo>
                  <a:cubicBezTo>
                    <a:pt x="1991695" y="1350478"/>
                    <a:pt x="1973311" y="1368862"/>
                    <a:pt x="1950629" y="1368862"/>
                  </a:cubicBezTo>
                  <a:lnTo>
                    <a:pt x="41066" y="1368862"/>
                  </a:lnTo>
                  <a:cubicBezTo>
                    <a:pt x="18386" y="1368862"/>
                    <a:pt x="0" y="1350478"/>
                    <a:pt x="0" y="1327796"/>
                  </a:cubicBezTo>
                  <a:lnTo>
                    <a:pt x="0" y="41066"/>
                  </a:lnTo>
                  <a:close/>
                </a:path>
              </a:pathLst>
            </a:custGeom>
            <a:solidFill>
              <a:srgbClr val="FCF6E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40" name="Google Shape;40;p28"/>
            <p:cNvSpPr/>
            <p:nvPr/>
          </p:nvSpPr>
          <p:spPr>
            <a:xfrm>
              <a:off x="1717092" y="239550"/>
              <a:ext cx="1595970" cy="878398"/>
            </a:xfrm>
            <a:custGeom>
              <a:rect b="b" l="l" r="r" t="t"/>
              <a:pathLst>
                <a:path extrusionOk="0" h="878398" w="1595970">
                  <a:moveTo>
                    <a:pt x="0" y="862383"/>
                  </a:moveTo>
                  <a:lnTo>
                    <a:pt x="0" y="0"/>
                  </a:lnTo>
                  <a:lnTo>
                    <a:pt x="340025" y="0"/>
                  </a:lnTo>
                  <a:cubicBezTo>
                    <a:pt x="473079" y="0"/>
                    <a:pt x="576565" y="71455"/>
                    <a:pt x="576565" y="205740"/>
                  </a:cubicBezTo>
                  <a:cubicBezTo>
                    <a:pt x="577797" y="298138"/>
                    <a:pt x="522358" y="379449"/>
                    <a:pt x="429960" y="410248"/>
                  </a:cubicBezTo>
                  <a:cubicBezTo>
                    <a:pt x="526054" y="426264"/>
                    <a:pt x="623380" y="496486"/>
                    <a:pt x="623380" y="620916"/>
                  </a:cubicBezTo>
                  <a:cubicBezTo>
                    <a:pt x="623380" y="757665"/>
                    <a:pt x="526054" y="862383"/>
                    <a:pt x="340025" y="862383"/>
                  </a:cubicBezTo>
                  <a:lnTo>
                    <a:pt x="0" y="862383"/>
                  </a:lnTo>
                  <a:close/>
                  <a:moveTo>
                    <a:pt x="81310" y="793393"/>
                  </a:moveTo>
                  <a:lnTo>
                    <a:pt x="332634" y="793393"/>
                  </a:lnTo>
                  <a:cubicBezTo>
                    <a:pt x="447207" y="793393"/>
                    <a:pt x="537142" y="734258"/>
                    <a:pt x="537142" y="619684"/>
                  </a:cubicBezTo>
                  <a:cubicBezTo>
                    <a:pt x="537142" y="519894"/>
                    <a:pt x="457063" y="448439"/>
                    <a:pt x="337561" y="448439"/>
                  </a:cubicBezTo>
                  <a:lnTo>
                    <a:pt x="81310" y="448439"/>
                  </a:lnTo>
                  <a:lnTo>
                    <a:pt x="81310" y="793393"/>
                  </a:lnTo>
                  <a:close/>
                  <a:moveTo>
                    <a:pt x="81310" y="379449"/>
                  </a:moveTo>
                  <a:lnTo>
                    <a:pt x="328938" y="379449"/>
                  </a:lnTo>
                  <a:cubicBezTo>
                    <a:pt x="433656" y="379449"/>
                    <a:pt x="492790" y="306762"/>
                    <a:pt x="492790" y="215596"/>
                  </a:cubicBezTo>
                  <a:cubicBezTo>
                    <a:pt x="492790" y="126894"/>
                    <a:pt x="437352" y="70223"/>
                    <a:pt x="319082" y="70223"/>
                  </a:cubicBezTo>
                  <a:lnTo>
                    <a:pt x="81310" y="70223"/>
                  </a:lnTo>
                  <a:lnTo>
                    <a:pt x="81310" y="379449"/>
                  </a:lnTo>
                  <a:close/>
                  <a:moveTo>
                    <a:pt x="724197" y="862383"/>
                  </a:moveTo>
                  <a:lnTo>
                    <a:pt x="724197" y="241467"/>
                  </a:lnTo>
                  <a:lnTo>
                    <a:pt x="804275" y="241467"/>
                  </a:lnTo>
                  <a:lnTo>
                    <a:pt x="804275" y="347417"/>
                  </a:lnTo>
                  <a:cubicBezTo>
                    <a:pt x="836306" y="275963"/>
                    <a:pt x="902833" y="241467"/>
                    <a:pt x="970592" y="241467"/>
                  </a:cubicBezTo>
                  <a:lnTo>
                    <a:pt x="1007551" y="241467"/>
                  </a:lnTo>
                  <a:lnTo>
                    <a:pt x="1007551" y="316618"/>
                  </a:lnTo>
                  <a:lnTo>
                    <a:pt x="964432" y="316618"/>
                  </a:lnTo>
                  <a:cubicBezTo>
                    <a:pt x="869570" y="316618"/>
                    <a:pt x="804275" y="390536"/>
                    <a:pt x="804275" y="511270"/>
                  </a:cubicBezTo>
                  <a:lnTo>
                    <a:pt x="804275" y="862383"/>
                  </a:lnTo>
                  <a:lnTo>
                    <a:pt x="724197" y="862383"/>
                  </a:lnTo>
                  <a:close/>
                  <a:moveTo>
                    <a:pt x="1244857" y="878399"/>
                  </a:moveTo>
                  <a:cubicBezTo>
                    <a:pt x="1121660" y="878399"/>
                    <a:pt x="1040349" y="810640"/>
                    <a:pt x="1040349" y="698530"/>
                  </a:cubicBezTo>
                  <a:cubicBezTo>
                    <a:pt x="1040349" y="564245"/>
                    <a:pt x="1158619" y="527286"/>
                    <a:pt x="1247321" y="514966"/>
                  </a:cubicBezTo>
                  <a:lnTo>
                    <a:pt x="1390230" y="494022"/>
                  </a:lnTo>
                  <a:cubicBezTo>
                    <a:pt x="1446901" y="486631"/>
                    <a:pt x="1461685" y="461991"/>
                    <a:pt x="1461685" y="427496"/>
                  </a:cubicBezTo>
                  <a:cubicBezTo>
                    <a:pt x="1461685" y="358505"/>
                    <a:pt x="1417334" y="293210"/>
                    <a:pt x="1306456" y="293210"/>
                  </a:cubicBezTo>
                  <a:cubicBezTo>
                    <a:pt x="1209130" y="293210"/>
                    <a:pt x="1153691" y="348649"/>
                    <a:pt x="1143835" y="427496"/>
                  </a:cubicBezTo>
                  <a:lnTo>
                    <a:pt x="1060061" y="427496"/>
                  </a:lnTo>
                  <a:cubicBezTo>
                    <a:pt x="1068685" y="314154"/>
                    <a:pt x="1161083" y="226684"/>
                    <a:pt x="1307688" y="226684"/>
                  </a:cubicBezTo>
                  <a:cubicBezTo>
                    <a:pt x="1466613" y="226684"/>
                    <a:pt x="1540531" y="309226"/>
                    <a:pt x="1540531" y="438584"/>
                  </a:cubicBezTo>
                  <a:lnTo>
                    <a:pt x="1540531" y="776145"/>
                  </a:lnTo>
                  <a:cubicBezTo>
                    <a:pt x="1540531" y="788465"/>
                    <a:pt x="1550387" y="797089"/>
                    <a:pt x="1561475" y="797089"/>
                  </a:cubicBezTo>
                  <a:lnTo>
                    <a:pt x="1595970" y="797089"/>
                  </a:lnTo>
                  <a:lnTo>
                    <a:pt x="1595970" y="862383"/>
                  </a:lnTo>
                  <a:lnTo>
                    <a:pt x="1539299" y="862383"/>
                  </a:lnTo>
                  <a:cubicBezTo>
                    <a:pt x="1493716" y="862383"/>
                    <a:pt x="1465381" y="840208"/>
                    <a:pt x="1465381" y="795857"/>
                  </a:cubicBezTo>
                  <a:lnTo>
                    <a:pt x="1465381" y="763825"/>
                  </a:lnTo>
                  <a:cubicBezTo>
                    <a:pt x="1411174" y="851296"/>
                    <a:pt x="1321240" y="878399"/>
                    <a:pt x="1244857" y="878399"/>
                  </a:cubicBezTo>
                  <a:close/>
                  <a:moveTo>
                    <a:pt x="1126587" y="693603"/>
                  </a:moveTo>
                  <a:cubicBezTo>
                    <a:pt x="1126587" y="771217"/>
                    <a:pt x="1179562" y="810640"/>
                    <a:pt x="1262105" y="810640"/>
                  </a:cubicBezTo>
                  <a:cubicBezTo>
                    <a:pt x="1375447" y="810640"/>
                    <a:pt x="1462917" y="720706"/>
                    <a:pt x="1462917" y="586421"/>
                  </a:cubicBezTo>
                  <a:lnTo>
                    <a:pt x="1462917" y="533446"/>
                  </a:lnTo>
                  <a:cubicBezTo>
                    <a:pt x="1439509" y="545765"/>
                    <a:pt x="1413638" y="549461"/>
                    <a:pt x="1391462" y="553157"/>
                  </a:cubicBezTo>
                  <a:lnTo>
                    <a:pt x="1255945" y="575333"/>
                  </a:lnTo>
                  <a:cubicBezTo>
                    <a:pt x="1175867" y="587653"/>
                    <a:pt x="1126587" y="624612"/>
                    <a:pt x="1126587" y="693603"/>
                  </a:cubicBezTo>
                  <a:close/>
                </a:path>
              </a:pathLst>
            </a:custGeom>
            <a:solidFill>
              <a:srgbClr val="1A1A1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41" name="Google Shape;41;p28"/>
            <p:cNvSpPr/>
            <p:nvPr/>
          </p:nvSpPr>
          <p:spPr>
            <a:xfrm>
              <a:off x="2319802" y="3949167"/>
              <a:ext cx="2087515" cy="1368862"/>
            </a:xfrm>
            <a:custGeom>
              <a:rect b="b" l="l" r="r" t="t"/>
              <a:pathLst>
                <a:path extrusionOk="0" h="1368862" w="2087515">
                  <a:moveTo>
                    <a:pt x="0" y="41066"/>
                  </a:moveTo>
                  <a:cubicBezTo>
                    <a:pt x="0" y="18384"/>
                    <a:pt x="18384" y="0"/>
                    <a:pt x="41066" y="0"/>
                  </a:cubicBezTo>
                  <a:lnTo>
                    <a:pt x="2046449" y="0"/>
                  </a:lnTo>
                  <a:cubicBezTo>
                    <a:pt x="2069131" y="0"/>
                    <a:pt x="2087515" y="18384"/>
                    <a:pt x="2087515" y="41066"/>
                  </a:cubicBezTo>
                  <a:lnTo>
                    <a:pt x="2087515" y="1327796"/>
                  </a:lnTo>
                  <a:cubicBezTo>
                    <a:pt x="2087515" y="1350479"/>
                    <a:pt x="2069131" y="1368862"/>
                    <a:pt x="2046449" y="1368862"/>
                  </a:cubicBezTo>
                  <a:lnTo>
                    <a:pt x="41066" y="1368862"/>
                  </a:lnTo>
                  <a:cubicBezTo>
                    <a:pt x="18384" y="1368862"/>
                    <a:pt x="0" y="1350479"/>
                    <a:pt x="0" y="1327796"/>
                  </a:cubicBezTo>
                  <a:lnTo>
                    <a:pt x="0" y="41066"/>
                  </a:lnTo>
                  <a:close/>
                </a:path>
              </a:pathLst>
            </a:custGeom>
            <a:solidFill>
              <a:srgbClr val="FCF6E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42" name="Google Shape;42;p28"/>
            <p:cNvSpPr/>
            <p:nvPr/>
          </p:nvSpPr>
          <p:spPr>
            <a:xfrm>
              <a:off x="2476263" y="4188718"/>
              <a:ext cx="1800074" cy="877166"/>
            </a:xfrm>
            <a:custGeom>
              <a:rect b="b" l="l" r="r" t="t"/>
              <a:pathLst>
                <a:path extrusionOk="0" h="877166" w="1800074">
                  <a:moveTo>
                    <a:pt x="113342" y="862383"/>
                  </a:moveTo>
                  <a:lnTo>
                    <a:pt x="113342" y="306762"/>
                  </a:lnTo>
                  <a:lnTo>
                    <a:pt x="0" y="306762"/>
                  </a:lnTo>
                  <a:lnTo>
                    <a:pt x="0" y="241468"/>
                  </a:lnTo>
                  <a:lnTo>
                    <a:pt x="92398" y="241468"/>
                  </a:lnTo>
                  <a:cubicBezTo>
                    <a:pt x="104718" y="241468"/>
                    <a:pt x="113342" y="231612"/>
                    <a:pt x="113342" y="219292"/>
                  </a:cubicBezTo>
                  <a:lnTo>
                    <a:pt x="113342" y="142909"/>
                  </a:lnTo>
                  <a:cubicBezTo>
                    <a:pt x="113342" y="51743"/>
                    <a:pt x="160157" y="0"/>
                    <a:pt x="251323" y="0"/>
                  </a:cubicBezTo>
                  <a:lnTo>
                    <a:pt x="357273" y="0"/>
                  </a:lnTo>
                  <a:lnTo>
                    <a:pt x="357273" y="65295"/>
                  </a:lnTo>
                  <a:lnTo>
                    <a:pt x="262411" y="65295"/>
                  </a:lnTo>
                  <a:cubicBezTo>
                    <a:pt x="213132" y="65295"/>
                    <a:pt x="193420" y="89934"/>
                    <a:pt x="193420" y="144141"/>
                  </a:cubicBezTo>
                  <a:lnTo>
                    <a:pt x="193420" y="241468"/>
                  </a:lnTo>
                  <a:lnTo>
                    <a:pt x="344953" y="241468"/>
                  </a:lnTo>
                  <a:lnTo>
                    <a:pt x="344953" y="306762"/>
                  </a:lnTo>
                  <a:lnTo>
                    <a:pt x="193420" y="306762"/>
                  </a:lnTo>
                  <a:lnTo>
                    <a:pt x="193420" y="862383"/>
                  </a:lnTo>
                  <a:lnTo>
                    <a:pt x="113342" y="862383"/>
                  </a:lnTo>
                  <a:close/>
                  <a:moveTo>
                    <a:pt x="657205" y="877167"/>
                  </a:moveTo>
                  <a:cubicBezTo>
                    <a:pt x="476104" y="877167"/>
                    <a:pt x="362762" y="740418"/>
                    <a:pt x="362762" y="551925"/>
                  </a:cubicBezTo>
                  <a:cubicBezTo>
                    <a:pt x="362762" y="364665"/>
                    <a:pt x="476104" y="226684"/>
                    <a:pt x="657205" y="226684"/>
                  </a:cubicBezTo>
                  <a:cubicBezTo>
                    <a:pt x="838305" y="226684"/>
                    <a:pt x="950415" y="364665"/>
                    <a:pt x="950415" y="551925"/>
                  </a:cubicBezTo>
                  <a:cubicBezTo>
                    <a:pt x="950415" y="740418"/>
                    <a:pt x="838305" y="877167"/>
                    <a:pt x="657205" y="877167"/>
                  </a:cubicBezTo>
                  <a:close/>
                  <a:moveTo>
                    <a:pt x="445305" y="550693"/>
                  </a:moveTo>
                  <a:cubicBezTo>
                    <a:pt x="445305" y="684979"/>
                    <a:pt x="508135" y="810640"/>
                    <a:pt x="657205" y="810640"/>
                  </a:cubicBezTo>
                  <a:cubicBezTo>
                    <a:pt x="806274" y="810640"/>
                    <a:pt x="867872" y="684979"/>
                    <a:pt x="867872" y="550693"/>
                  </a:cubicBezTo>
                  <a:cubicBezTo>
                    <a:pt x="867872" y="417640"/>
                    <a:pt x="806274" y="293210"/>
                    <a:pt x="657205" y="293210"/>
                  </a:cubicBezTo>
                  <a:cubicBezTo>
                    <a:pt x="508135" y="293210"/>
                    <a:pt x="445305" y="417640"/>
                    <a:pt x="445305" y="550693"/>
                  </a:cubicBezTo>
                  <a:close/>
                  <a:moveTo>
                    <a:pt x="1049931" y="862383"/>
                  </a:moveTo>
                  <a:lnTo>
                    <a:pt x="1049931" y="0"/>
                  </a:lnTo>
                  <a:lnTo>
                    <a:pt x="1130010" y="0"/>
                  </a:lnTo>
                  <a:lnTo>
                    <a:pt x="1130010" y="862383"/>
                  </a:lnTo>
                  <a:lnTo>
                    <a:pt x="1049931" y="862383"/>
                  </a:lnTo>
                  <a:close/>
                  <a:moveTo>
                    <a:pt x="1275253" y="862383"/>
                  </a:moveTo>
                  <a:lnTo>
                    <a:pt x="1275253" y="0"/>
                  </a:lnTo>
                  <a:lnTo>
                    <a:pt x="1355331" y="0"/>
                  </a:lnTo>
                  <a:lnTo>
                    <a:pt x="1355331" y="554389"/>
                  </a:lnTo>
                  <a:lnTo>
                    <a:pt x="1654701" y="241468"/>
                  </a:lnTo>
                  <a:lnTo>
                    <a:pt x="1755723" y="241468"/>
                  </a:lnTo>
                  <a:lnTo>
                    <a:pt x="1529040" y="480471"/>
                  </a:lnTo>
                  <a:lnTo>
                    <a:pt x="1800075" y="862383"/>
                  </a:lnTo>
                  <a:lnTo>
                    <a:pt x="1701517" y="862383"/>
                  </a:lnTo>
                  <a:lnTo>
                    <a:pt x="1473601" y="538373"/>
                  </a:lnTo>
                  <a:lnTo>
                    <a:pt x="1355331" y="661571"/>
                  </a:lnTo>
                  <a:lnTo>
                    <a:pt x="1355331" y="862383"/>
                  </a:lnTo>
                  <a:lnTo>
                    <a:pt x="1275253" y="862383"/>
                  </a:lnTo>
                  <a:close/>
                </a:path>
              </a:pathLst>
            </a:custGeom>
            <a:solidFill>
              <a:srgbClr val="1A1A1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43" name="Google Shape;43;p28"/>
            <p:cNvSpPr/>
            <p:nvPr/>
          </p:nvSpPr>
          <p:spPr>
            <a:xfrm>
              <a:off x="6700162" y="1286730"/>
              <a:ext cx="3798592" cy="1368862"/>
            </a:xfrm>
            <a:custGeom>
              <a:rect b="b" l="l" r="r" t="t"/>
              <a:pathLst>
                <a:path extrusionOk="0" h="1368862" w="3798592">
                  <a:moveTo>
                    <a:pt x="0" y="41066"/>
                  </a:moveTo>
                  <a:cubicBezTo>
                    <a:pt x="0" y="18384"/>
                    <a:pt x="18384" y="0"/>
                    <a:pt x="41066" y="0"/>
                  </a:cubicBezTo>
                  <a:lnTo>
                    <a:pt x="3757527" y="0"/>
                  </a:lnTo>
                  <a:cubicBezTo>
                    <a:pt x="3780182" y="0"/>
                    <a:pt x="3798593" y="18384"/>
                    <a:pt x="3798593" y="41066"/>
                  </a:cubicBezTo>
                  <a:lnTo>
                    <a:pt x="3798593" y="1327796"/>
                  </a:lnTo>
                  <a:cubicBezTo>
                    <a:pt x="3798593" y="1350478"/>
                    <a:pt x="3780182" y="1368862"/>
                    <a:pt x="3757527" y="1368862"/>
                  </a:cubicBezTo>
                  <a:lnTo>
                    <a:pt x="41066" y="1368862"/>
                  </a:lnTo>
                  <a:cubicBezTo>
                    <a:pt x="18384" y="1368862"/>
                    <a:pt x="0" y="1350478"/>
                    <a:pt x="0" y="1327796"/>
                  </a:cubicBezTo>
                  <a:lnTo>
                    <a:pt x="0" y="41066"/>
                  </a:lnTo>
                  <a:close/>
                </a:path>
              </a:pathLst>
            </a:custGeom>
            <a:solidFill>
              <a:srgbClr val="FCF6E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44" name="Google Shape;44;p28"/>
            <p:cNvSpPr/>
            <p:nvPr/>
          </p:nvSpPr>
          <p:spPr>
            <a:xfrm>
              <a:off x="6871406" y="1562008"/>
              <a:ext cx="3453812" cy="842671"/>
            </a:xfrm>
            <a:custGeom>
              <a:rect b="b" l="l" r="r" t="t"/>
              <a:pathLst>
                <a:path extrusionOk="0" h="842671" w="3453812">
                  <a:moveTo>
                    <a:pt x="259947" y="841440"/>
                  </a:moveTo>
                  <a:cubicBezTo>
                    <a:pt x="88702" y="841440"/>
                    <a:pt x="7392" y="750273"/>
                    <a:pt x="0" y="636932"/>
                  </a:cubicBezTo>
                  <a:lnTo>
                    <a:pt x="80078" y="636932"/>
                  </a:lnTo>
                  <a:cubicBezTo>
                    <a:pt x="93630" y="710850"/>
                    <a:pt x="137981" y="773681"/>
                    <a:pt x="261179" y="773681"/>
                  </a:cubicBezTo>
                  <a:cubicBezTo>
                    <a:pt x="346185" y="773681"/>
                    <a:pt x="418872" y="736722"/>
                    <a:pt x="418872" y="662803"/>
                  </a:cubicBezTo>
                  <a:cubicBezTo>
                    <a:pt x="418872" y="614756"/>
                    <a:pt x="389304" y="571637"/>
                    <a:pt x="303066" y="555621"/>
                  </a:cubicBezTo>
                  <a:lnTo>
                    <a:pt x="188492" y="533446"/>
                  </a:lnTo>
                  <a:cubicBezTo>
                    <a:pt x="107182" y="516198"/>
                    <a:pt x="18479" y="484167"/>
                    <a:pt x="18479" y="364665"/>
                  </a:cubicBezTo>
                  <a:cubicBezTo>
                    <a:pt x="18479" y="266107"/>
                    <a:pt x="110878" y="190956"/>
                    <a:pt x="247627" y="190956"/>
                  </a:cubicBezTo>
                  <a:cubicBezTo>
                    <a:pt x="376984" y="190956"/>
                    <a:pt x="476775" y="256251"/>
                    <a:pt x="489094" y="380681"/>
                  </a:cubicBezTo>
                  <a:lnTo>
                    <a:pt x="409016" y="380681"/>
                  </a:lnTo>
                  <a:cubicBezTo>
                    <a:pt x="394232" y="303066"/>
                    <a:pt x="335097" y="258715"/>
                    <a:pt x="243931" y="258715"/>
                  </a:cubicBezTo>
                  <a:cubicBezTo>
                    <a:pt x="166317" y="258715"/>
                    <a:pt x="98558" y="294442"/>
                    <a:pt x="98558" y="363433"/>
                  </a:cubicBezTo>
                  <a:cubicBezTo>
                    <a:pt x="98558" y="422568"/>
                    <a:pt x="144141" y="447207"/>
                    <a:pt x="198348" y="458295"/>
                  </a:cubicBezTo>
                  <a:lnTo>
                    <a:pt x="327706" y="482935"/>
                  </a:lnTo>
                  <a:cubicBezTo>
                    <a:pt x="425032" y="502646"/>
                    <a:pt x="501414" y="550693"/>
                    <a:pt x="501414" y="654179"/>
                  </a:cubicBezTo>
                  <a:cubicBezTo>
                    <a:pt x="501414" y="784769"/>
                    <a:pt x="384376" y="841440"/>
                    <a:pt x="259947" y="841440"/>
                  </a:cubicBezTo>
                  <a:close/>
                  <a:moveTo>
                    <a:pt x="602751" y="826656"/>
                  </a:moveTo>
                  <a:lnTo>
                    <a:pt x="602751" y="205740"/>
                  </a:lnTo>
                  <a:lnTo>
                    <a:pt x="682830" y="205740"/>
                  </a:lnTo>
                  <a:lnTo>
                    <a:pt x="682830" y="300602"/>
                  </a:lnTo>
                  <a:cubicBezTo>
                    <a:pt x="714861" y="231611"/>
                    <a:pt x="785084" y="190956"/>
                    <a:pt x="861466" y="190956"/>
                  </a:cubicBezTo>
                  <a:cubicBezTo>
                    <a:pt x="947704" y="190956"/>
                    <a:pt x="1010535" y="240235"/>
                    <a:pt x="1035175" y="325242"/>
                  </a:cubicBezTo>
                  <a:cubicBezTo>
                    <a:pt x="1070902" y="240235"/>
                    <a:pt x="1144821" y="190956"/>
                    <a:pt x="1242147" y="190956"/>
                  </a:cubicBezTo>
                  <a:cubicBezTo>
                    <a:pt x="1361648" y="190956"/>
                    <a:pt x="1449118" y="271035"/>
                    <a:pt x="1449118" y="416408"/>
                  </a:cubicBezTo>
                  <a:lnTo>
                    <a:pt x="1449118" y="826656"/>
                  </a:lnTo>
                  <a:lnTo>
                    <a:pt x="1369040" y="826656"/>
                  </a:lnTo>
                  <a:lnTo>
                    <a:pt x="1369040" y="432424"/>
                  </a:lnTo>
                  <a:cubicBezTo>
                    <a:pt x="1369040" y="312922"/>
                    <a:pt x="1307442" y="257483"/>
                    <a:pt x="1229827" y="257483"/>
                  </a:cubicBezTo>
                  <a:cubicBezTo>
                    <a:pt x="1128805" y="257483"/>
                    <a:pt x="1065974" y="341257"/>
                    <a:pt x="1065974" y="468151"/>
                  </a:cubicBezTo>
                  <a:lnTo>
                    <a:pt x="1065974" y="826656"/>
                  </a:lnTo>
                  <a:lnTo>
                    <a:pt x="987127" y="826656"/>
                  </a:lnTo>
                  <a:lnTo>
                    <a:pt x="987127" y="432424"/>
                  </a:lnTo>
                  <a:cubicBezTo>
                    <a:pt x="987127" y="311690"/>
                    <a:pt x="924297" y="257483"/>
                    <a:pt x="847914" y="257483"/>
                  </a:cubicBezTo>
                  <a:cubicBezTo>
                    <a:pt x="749356" y="257483"/>
                    <a:pt x="682830" y="343721"/>
                    <a:pt x="682830" y="474311"/>
                  </a:cubicBezTo>
                  <a:lnTo>
                    <a:pt x="682830" y="826656"/>
                  </a:lnTo>
                  <a:lnTo>
                    <a:pt x="602751" y="826656"/>
                  </a:lnTo>
                  <a:close/>
                  <a:moveTo>
                    <a:pt x="1757414" y="842672"/>
                  </a:moveTo>
                  <a:cubicBezTo>
                    <a:pt x="1634216" y="842672"/>
                    <a:pt x="1552906" y="774913"/>
                    <a:pt x="1552906" y="662803"/>
                  </a:cubicBezTo>
                  <a:cubicBezTo>
                    <a:pt x="1552906" y="528518"/>
                    <a:pt x="1671175" y="491559"/>
                    <a:pt x="1759878" y="479239"/>
                  </a:cubicBezTo>
                  <a:lnTo>
                    <a:pt x="1902787" y="458295"/>
                  </a:lnTo>
                  <a:cubicBezTo>
                    <a:pt x="1959458" y="450903"/>
                    <a:pt x="1974241" y="426264"/>
                    <a:pt x="1974241" y="391768"/>
                  </a:cubicBezTo>
                  <a:cubicBezTo>
                    <a:pt x="1974241" y="322778"/>
                    <a:pt x="1929890" y="257483"/>
                    <a:pt x="1819013" y="257483"/>
                  </a:cubicBezTo>
                  <a:cubicBezTo>
                    <a:pt x="1721686" y="257483"/>
                    <a:pt x="1666247" y="312922"/>
                    <a:pt x="1656392" y="391768"/>
                  </a:cubicBezTo>
                  <a:lnTo>
                    <a:pt x="1572617" y="391768"/>
                  </a:lnTo>
                  <a:cubicBezTo>
                    <a:pt x="1581241" y="278427"/>
                    <a:pt x="1673640" y="190956"/>
                    <a:pt x="1820244" y="190956"/>
                  </a:cubicBezTo>
                  <a:cubicBezTo>
                    <a:pt x="1979169" y="190956"/>
                    <a:pt x="2053088" y="273499"/>
                    <a:pt x="2053088" y="402856"/>
                  </a:cubicBezTo>
                  <a:lnTo>
                    <a:pt x="2053088" y="740418"/>
                  </a:lnTo>
                  <a:cubicBezTo>
                    <a:pt x="2053088" y="752737"/>
                    <a:pt x="2062944" y="761361"/>
                    <a:pt x="2074032" y="761361"/>
                  </a:cubicBezTo>
                  <a:lnTo>
                    <a:pt x="2108527" y="761361"/>
                  </a:lnTo>
                  <a:lnTo>
                    <a:pt x="2108527" y="826656"/>
                  </a:lnTo>
                  <a:lnTo>
                    <a:pt x="2051856" y="826656"/>
                  </a:lnTo>
                  <a:cubicBezTo>
                    <a:pt x="2006273" y="826656"/>
                    <a:pt x="1977938" y="804480"/>
                    <a:pt x="1977938" y="760129"/>
                  </a:cubicBezTo>
                  <a:lnTo>
                    <a:pt x="1977938" y="728098"/>
                  </a:lnTo>
                  <a:cubicBezTo>
                    <a:pt x="1923730" y="815568"/>
                    <a:pt x="1833796" y="842672"/>
                    <a:pt x="1757414" y="842672"/>
                  </a:cubicBezTo>
                  <a:close/>
                  <a:moveTo>
                    <a:pt x="1639144" y="657875"/>
                  </a:moveTo>
                  <a:cubicBezTo>
                    <a:pt x="1639144" y="735490"/>
                    <a:pt x="1692119" y="774913"/>
                    <a:pt x="1774662" y="774913"/>
                  </a:cubicBezTo>
                  <a:cubicBezTo>
                    <a:pt x="1888003" y="774913"/>
                    <a:pt x="1975474" y="684979"/>
                    <a:pt x="1975474" y="550693"/>
                  </a:cubicBezTo>
                  <a:lnTo>
                    <a:pt x="1975474" y="497718"/>
                  </a:lnTo>
                  <a:cubicBezTo>
                    <a:pt x="1952066" y="510038"/>
                    <a:pt x="1926194" y="513734"/>
                    <a:pt x="1904019" y="517430"/>
                  </a:cubicBezTo>
                  <a:lnTo>
                    <a:pt x="1768502" y="539606"/>
                  </a:lnTo>
                  <a:cubicBezTo>
                    <a:pt x="1688423" y="551925"/>
                    <a:pt x="1639144" y="588885"/>
                    <a:pt x="1639144" y="657875"/>
                  </a:cubicBezTo>
                  <a:close/>
                  <a:moveTo>
                    <a:pt x="2202363" y="826656"/>
                  </a:moveTo>
                  <a:lnTo>
                    <a:pt x="2202363" y="205740"/>
                  </a:lnTo>
                  <a:lnTo>
                    <a:pt x="2282441" y="205740"/>
                  </a:lnTo>
                  <a:lnTo>
                    <a:pt x="2282441" y="311690"/>
                  </a:lnTo>
                  <a:cubicBezTo>
                    <a:pt x="2314473" y="240235"/>
                    <a:pt x="2380999" y="205740"/>
                    <a:pt x="2448758" y="205740"/>
                  </a:cubicBezTo>
                  <a:lnTo>
                    <a:pt x="2485717" y="205740"/>
                  </a:lnTo>
                  <a:lnTo>
                    <a:pt x="2485717" y="280891"/>
                  </a:lnTo>
                  <a:lnTo>
                    <a:pt x="2442598" y="280891"/>
                  </a:lnTo>
                  <a:cubicBezTo>
                    <a:pt x="2347736" y="280891"/>
                    <a:pt x="2282441" y="354809"/>
                    <a:pt x="2282441" y="475543"/>
                  </a:cubicBezTo>
                  <a:lnTo>
                    <a:pt x="2282441" y="826656"/>
                  </a:lnTo>
                  <a:lnTo>
                    <a:pt x="2202363" y="826656"/>
                  </a:lnTo>
                  <a:close/>
                  <a:moveTo>
                    <a:pt x="2742037" y="826656"/>
                  </a:moveTo>
                  <a:cubicBezTo>
                    <a:pt x="2657030" y="826656"/>
                    <a:pt x="2618839" y="793393"/>
                    <a:pt x="2618839" y="705922"/>
                  </a:cubicBezTo>
                  <a:lnTo>
                    <a:pt x="2618839" y="271035"/>
                  </a:lnTo>
                  <a:lnTo>
                    <a:pt x="2519048" y="271035"/>
                  </a:lnTo>
                  <a:lnTo>
                    <a:pt x="2519048" y="205740"/>
                  </a:lnTo>
                  <a:lnTo>
                    <a:pt x="2596664" y="205740"/>
                  </a:lnTo>
                  <a:cubicBezTo>
                    <a:pt x="2608983" y="205740"/>
                    <a:pt x="2618839" y="195884"/>
                    <a:pt x="2618839" y="183564"/>
                  </a:cubicBezTo>
                  <a:lnTo>
                    <a:pt x="2618839" y="0"/>
                  </a:lnTo>
                  <a:lnTo>
                    <a:pt x="2697686" y="0"/>
                  </a:lnTo>
                  <a:lnTo>
                    <a:pt x="2697686" y="205740"/>
                  </a:lnTo>
                  <a:lnTo>
                    <a:pt x="2835666" y="205740"/>
                  </a:lnTo>
                  <a:lnTo>
                    <a:pt x="2835666" y="271035"/>
                  </a:lnTo>
                  <a:lnTo>
                    <a:pt x="2697686" y="271035"/>
                  </a:lnTo>
                  <a:lnTo>
                    <a:pt x="2697686" y="688675"/>
                  </a:lnTo>
                  <a:cubicBezTo>
                    <a:pt x="2697686" y="742882"/>
                    <a:pt x="2711237" y="761361"/>
                    <a:pt x="2761748" y="761361"/>
                  </a:cubicBezTo>
                  <a:lnTo>
                    <a:pt x="2850450" y="761361"/>
                  </a:lnTo>
                  <a:lnTo>
                    <a:pt x="2850450" y="826656"/>
                  </a:lnTo>
                  <a:lnTo>
                    <a:pt x="2742037" y="826656"/>
                  </a:lnTo>
                  <a:close/>
                  <a:moveTo>
                    <a:pt x="3182194" y="841440"/>
                  </a:moveTo>
                  <a:cubicBezTo>
                    <a:pt x="3002326" y="841440"/>
                    <a:pt x="2892680" y="702226"/>
                    <a:pt x="2892680" y="516198"/>
                  </a:cubicBezTo>
                  <a:cubicBezTo>
                    <a:pt x="2892680" y="331402"/>
                    <a:pt x="3004790" y="190956"/>
                    <a:pt x="3183426" y="190956"/>
                  </a:cubicBezTo>
                  <a:cubicBezTo>
                    <a:pt x="3327567" y="190956"/>
                    <a:pt x="3471709" y="275963"/>
                    <a:pt x="3451997" y="535910"/>
                  </a:cubicBezTo>
                  <a:lnTo>
                    <a:pt x="2975222" y="535910"/>
                  </a:lnTo>
                  <a:cubicBezTo>
                    <a:pt x="2981382" y="660339"/>
                    <a:pt x="3039285" y="774913"/>
                    <a:pt x="3183426" y="774913"/>
                  </a:cubicBezTo>
                  <a:cubicBezTo>
                    <a:pt x="3273361" y="774913"/>
                    <a:pt x="3334959" y="726866"/>
                    <a:pt x="3360831" y="636932"/>
                  </a:cubicBezTo>
                  <a:lnTo>
                    <a:pt x="3442141" y="636932"/>
                  </a:lnTo>
                  <a:cubicBezTo>
                    <a:pt x="3415038" y="761361"/>
                    <a:pt x="3318943" y="841440"/>
                    <a:pt x="3182194" y="841440"/>
                  </a:cubicBezTo>
                  <a:close/>
                  <a:moveTo>
                    <a:pt x="2977686" y="471847"/>
                  </a:moveTo>
                  <a:lnTo>
                    <a:pt x="3375614" y="471847"/>
                  </a:lnTo>
                  <a:cubicBezTo>
                    <a:pt x="3373150" y="330170"/>
                    <a:pt x="3307855" y="257483"/>
                    <a:pt x="3183426" y="257483"/>
                  </a:cubicBezTo>
                  <a:cubicBezTo>
                    <a:pt x="3051605" y="257483"/>
                    <a:pt x="2988774" y="357273"/>
                    <a:pt x="2977686" y="471847"/>
                  </a:cubicBezTo>
                  <a:close/>
                </a:path>
              </a:pathLst>
            </a:custGeom>
            <a:solidFill>
              <a:srgbClr val="1A1A1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45" name="Google Shape;45;p28"/>
            <p:cNvSpPr/>
            <p:nvPr/>
          </p:nvSpPr>
          <p:spPr>
            <a:xfrm>
              <a:off x="7151886" y="5489137"/>
              <a:ext cx="4907371" cy="1368862"/>
            </a:xfrm>
            <a:custGeom>
              <a:rect b="b" l="l" r="r" t="t"/>
              <a:pathLst>
                <a:path extrusionOk="0" h="1368862" w="4907371">
                  <a:moveTo>
                    <a:pt x="0" y="41066"/>
                  </a:moveTo>
                  <a:cubicBezTo>
                    <a:pt x="0" y="18384"/>
                    <a:pt x="18384" y="0"/>
                    <a:pt x="41066" y="0"/>
                  </a:cubicBezTo>
                  <a:lnTo>
                    <a:pt x="4866306" y="0"/>
                  </a:lnTo>
                  <a:cubicBezTo>
                    <a:pt x="4888961" y="0"/>
                    <a:pt x="4907372" y="18384"/>
                    <a:pt x="4907372" y="41066"/>
                  </a:cubicBezTo>
                  <a:lnTo>
                    <a:pt x="4907372" y="1327796"/>
                  </a:lnTo>
                  <a:cubicBezTo>
                    <a:pt x="4907372" y="1350479"/>
                    <a:pt x="4888961" y="1368862"/>
                    <a:pt x="4866306" y="1368862"/>
                  </a:cubicBezTo>
                  <a:lnTo>
                    <a:pt x="41066" y="1368862"/>
                  </a:lnTo>
                  <a:cubicBezTo>
                    <a:pt x="18384" y="1368862"/>
                    <a:pt x="0" y="1350479"/>
                    <a:pt x="0" y="1327796"/>
                  </a:cubicBezTo>
                  <a:lnTo>
                    <a:pt x="0" y="41066"/>
                  </a:lnTo>
                  <a:close/>
                </a:path>
              </a:pathLst>
            </a:custGeom>
            <a:solidFill>
              <a:srgbClr val="FCF6E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46" name="Google Shape;46;p28"/>
            <p:cNvSpPr/>
            <p:nvPr/>
          </p:nvSpPr>
          <p:spPr>
            <a:xfrm>
              <a:off x="7366250" y="5728688"/>
              <a:ext cx="4526827" cy="1079210"/>
            </a:xfrm>
            <a:custGeom>
              <a:rect b="b" l="l" r="r" t="t"/>
              <a:pathLst>
                <a:path extrusionOk="0" h="1079210" w="4526827">
                  <a:moveTo>
                    <a:pt x="0" y="862383"/>
                  </a:moveTo>
                  <a:lnTo>
                    <a:pt x="0" y="0"/>
                  </a:lnTo>
                  <a:lnTo>
                    <a:pt x="80079" y="0"/>
                  </a:lnTo>
                  <a:lnTo>
                    <a:pt x="80079" y="862383"/>
                  </a:lnTo>
                  <a:lnTo>
                    <a:pt x="0" y="862383"/>
                  </a:lnTo>
                  <a:close/>
                  <a:moveTo>
                    <a:pt x="474174" y="877167"/>
                  </a:moveTo>
                  <a:cubicBezTo>
                    <a:pt x="401487" y="877167"/>
                    <a:pt x="339888" y="854991"/>
                    <a:pt x="291842" y="816800"/>
                  </a:cubicBezTo>
                  <a:lnTo>
                    <a:pt x="236402" y="879631"/>
                  </a:lnTo>
                  <a:lnTo>
                    <a:pt x="183427" y="832816"/>
                  </a:lnTo>
                  <a:lnTo>
                    <a:pt x="242562" y="765057"/>
                  </a:lnTo>
                  <a:cubicBezTo>
                    <a:pt x="201907" y="708386"/>
                    <a:pt x="179732" y="635700"/>
                    <a:pt x="179732" y="551925"/>
                  </a:cubicBezTo>
                  <a:cubicBezTo>
                    <a:pt x="179732" y="364665"/>
                    <a:pt x="293073" y="226684"/>
                    <a:pt x="474174" y="226684"/>
                  </a:cubicBezTo>
                  <a:cubicBezTo>
                    <a:pt x="546860" y="226684"/>
                    <a:pt x="608459" y="248859"/>
                    <a:pt x="656506" y="287050"/>
                  </a:cubicBezTo>
                  <a:lnTo>
                    <a:pt x="710713" y="224220"/>
                  </a:lnTo>
                  <a:lnTo>
                    <a:pt x="763688" y="271035"/>
                  </a:lnTo>
                  <a:lnTo>
                    <a:pt x="704553" y="338793"/>
                  </a:lnTo>
                  <a:cubicBezTo>
                    <a:pt x="745209" y="395465"/>
                    <a:pt x="767384" y="468151"/>
                    <a:pt x="767384" y="551925"/>
                  </a:cubicBezTo>
                  <a:cubicBezTo>
                    <a:pt x="767384" y="740418"/>
                    <a:pt x="655274" y="877167"/>
                    <a:pt x="474174" y="877167"/>
                  </a:cubicBezTo>
                  <a:close/>
                  <a:moveTo>
                    <a:pt x="262274" y="550693"/>
                  </a:moveTo>
                  <a:cubicBezTo>
                    <a:pt x="262274" y="606132"/>
                    <a:pt x="273362" y="659107"/>
                    <a:pt x="295537" y="703459"/>
                  </a:cubicBezTo>
                  <a:lnTo>
                    <a:pt x="608459" y="341257"/>
                  </a:lnTo>
                  <a:cubicBezTo>
                    <a:pt x="576428" y="311690"/>
                    <a:pt x="532077" y="293210"/>
                    <a:pt x="474174" y="293210"/>
                  </a:cubicBezTo>
                  <a:cubicBezTo>
                    <a:pt x="325105" y="293210"/>
                    <a:pt x="262274" y="417640"/>
                    <a:pt x="262274" y="550693"/>
                  </a:cubicBezTo>
                  <a:close/>
                  <a:moveTo>
                    <a:pt x="338656" y="761361"/>
                  </a:moveTo>
                  <a:cubicBezTo>
                    <a:pt x="371920" y="792161"/>
                    <a:pt x="416271" y="810640"/>
                    <a:pt x="474174" y="810640"/>
                  </a:cubicBezTo>
                  <a:cubicBezTo>
                    <a:pt x="623243" y="810640"/>
                    <a:pt x="684842" y="684979"/>
                    <a:pt x="684842" y="550693"/>
                  </a:cubicBezTo>
                  <a:cubicBezTo>
                    <a:pt x="684842" y="496486"/>
                    <a:pt x="674986" y="443511"/>
                    <a:pt x="651579" y="399160"/>
                  </a:cubicBezTo>
                  <a:lnTo>
                    <a:pt x="338656" y="761361"/>
                  </a:lnTo>
                  <a:close/>
                  <a:moveTo>
                    <a:pt x="1083728" y="877167"/>
                  </a:moveTo>
                  <a:cubicBezTo>
                    <a:pt x="912490" y="877167"/>
                    <a:pt x="831180" y="786001"/>
                    <a:pt x="823788" y="672659"/>
                  </a:cubicBezTo>
                  <a:lnTo>
                    <a:pt x="903866" y="672659"/>
                  </a:lnTo>
                  <a:cubicBezTo>
                    <a:pt x="917418" y="746578"/>
                    <a:pt x="961770" y="809408"/>
                    <a:pt x="1084960" y="809408"/>
                  </a:cubicBezTo>
                  <a:cubicBezTo>
                    <a:pt x="1169967" y="809408"/>
                    <a:pt x="1242653" y="772449"/>
                    <a:pt x="1242653" y="698530"/>
                  </a:cubicBezTo>
                  <a:cubicBezTo>
                    <a:pt x="1242653" y="650483"/>
                    <a:pt x="1213086" y="607364"/>
                    <a:pt x="1126848" y="591349"/>
                  </a:cubicBezTo>
                  <a:lnTo>
                    <a:pt x="1012273" y="569173"/>
                  </a:lnTo>
                  <a:cubicBezTo>
                    <a:pt x="930970" y="551925"/>
                    <a:pt x="842268" y="519894"/>
                    <a:pt x="842268" y="400392"/>
                  </a:cubicBezTo>
                  <a:cubicBezTo>
                    <a:pt x="842268" y="301834"/>
                    <a:pt x="934666" y="226684"/>
                    <a:pt x="1071408" y="226684"/>
                  </a:cubicBezTo>
                  <a:cubicBezTo>
                    <a:pt x="1200766" y="226684"/>
                    <a:pt x="1300556" y="291978"/>
                    <a:pt x="1312876" y="416408"/>
                  </a:cubicBezTo>
                  <a:lnTo>
                    <a:pt x="1232797" y="416408"/>
                  </a:lnTo>
                  <a:cubicBezTo>
                    <a:pt x="1218014" y="338793"/>
                    <a:pt x="1158879" y="294442"/>
                    <a:pt x="1067713" y="294442"/>
                  </a:cubicBezTo>
                  <a:cubicBezTo>
                    <a:pt x="990098" y="294442"/>
                    <a:pt x="922346" y="330170"/>
                    <a:pt x="922346" y="399160"/>
                  </a:cubicBezTo>
                  <a:cubicBezTo>
                    <a:pt x="922346" y="458295"/>
                    <a:pt x="967930" y="482935"/>
                    <a:pt x="1022129" y="494022"/>
                  </a:cubicBezTo>
                  <a:lnTo>
                    <a:pt x="1151487" y="518662"/>
                  </a:lnTo>
                  <a:cubicBezTo>
                    <a:pt x="1248813" y="538373"/>
                    <a:pt x="1325195" y="586421"/>
                    <a:pt x="1325195" y="689907"/>
                  </a:cubicBezTo>
                  <a:cubicBezTo>
                    <a:pt x="1325195" y="820496"/>
                    <a:pt x="1208158" y="877167"/>
                    <a:pt x="1083728" y="877167"/>
                  </a:cubicBezTo>
                  <a:close/>
                  <a:moveTo>
                    <a:pt x="1426560" y="862383"/>
                  </a:moveTo>
                  <a:lnTo>
                    <a:pt x="1426560" y="241468"/>
                  </a:lnTo>
                  <a:lnTo>
                    <a:pt x="1506638" y="241468"/>
                  </a:lnTo>
                  <a:lnTo>
                    <a:pt x="1506638" y="343721"/>
                  </a:lnTo>
                  <a:cubicBezTo>
                    <a:pt x="1547294" y="273499"/>
                    <a:pt x="1619980" y="226684"/>
                    <a:pt x="1721002" y="226684"/>
                  </a:cubicBezTo>
                  <a:cubicBezTo>
                    <a:pt x="1847896" y="226684"/>
                    <a:pt x="1952614" y="304298"/>
                    <a:pt x="1952614" y="465687"/>
                  </a:cubicBezTo>
                  <a:lnTo>
                    <a:pt x="1952614" y="862383"/>
                  </a:lnTo>
                  <a:lnTo>
                    <a:pt x="1873767" y="862383"/>
                  </a:lnTo>
                  <a:lnTo>
                    <a:pt x="1873767" y="474311"/>
                  </a:lnTo>
                  <a:cubicBezTo>
                    <a:pt x="1873767" y="353577"/>
                    <a:pt x="1806008" y="293210"/>
                    <a:pt x="1702522" y="293210"/>
                  </a:cubicBezTo>
                  <a:cubicBezTo>
                    <a:pt x="1600269" y="293210"/>
                    <a:pt x="1506638" y="375753"/>
                    <a:pt x="1506638" y="497718"/>
                  </a:cubicBezTo>
                  <a:lnTo>
                    <a:pt x="1506638" y="862383"/>
                  </a:lnTo>
                  <a:lnTo>
                    <a:pt x="1426560" y="862383"/>
                  </a:lnTo>
                  <a:close/>
                  <a:moveTo>
                    <a:pt x="2088747" y="862383"/>
                  </a:moveTo>
                  <a:lnTo>
                    <a:pt x="2088747" y="241468"/>
                  </a:lnTo>
                  <a:lnTo>
                    <a:pt x="2167594" y="241468"/>
                  </a:lnTo>
                  <a:lnTo>
                    <a:pt x="2167594" y="862383"/>
                  </a:lnTo>
                  <a:lnTo>
                    <a:pt x="2088747" y="862383"/>
                  </a:lnTo>
                  <a:close/>
                  <a:moveTo>
                    <a:pt x="2078892" y="115806"/>
                  </a:moveTo>
                  <a:lnTo>
                    <a:pt x="2078892" y="0"/>
                  </a:lnTo>
                  <a:lnTo>
                    <a:pt x="2178681" y="0"/>
                  </a:lnTo>
                  <a:lnTo>
                    <a:pt x="2178681" y="115806"/>
                  </a:lnTo>
                  <a:lnTo>
                    <a:pt x="2078892" y="115806"/>
                  </a:lnTo>
                  <a:close/>
                  <a:moveTo>
                    <a:pt x="2307902" y="862383"/>
                  </a:moveTo>
                  <a:lnTo>
                    <a:pt x="2307902" y="241468"/>
                  </a:lnTo>
                  <a:lnTo>
                    <a:pt x="2387980" y="241468"/>
                  </a:lnTo>
                  <a:lnTo>
                    <a:pt x="2387980" y="343721"/>
                  </a:lnTo>
                  <a:cubicBezTo>
                    <a:pt x="2428636" y="273499"/>
                    <a:pt x="2501322" y="226684"/>
                    <a:pt x="2602344" y="226684"/>
                  </a:cubicBezTo>
                  <a:cubicBezTo>
                    <a:pt x="2729237" y="226684"/>
                    <a:pt x="2833956" y="304298"/>
                    <a:pt x="2833956" y="465687"/>
                  </a:cubicBezTo>
                  <a:lnTo>
                    <a:pt x="2833956" y="862383"/>
                  </a:lnTo>
                  <a:lnTo>
                    <a:pt x="2755109" y="862383"/>
                  </a:lnTo>
                  <a:lnTo>
                    <a:pt x="2755109" y="474311"/>
                  </a:lnTo>
                  <a:cubicBezTo>
                    <a:pt x="2755109" y="353577"/>
                    <a:pt x="2687350" y="293210"/>
                    <a:pt x="2583864" y="293210"/>
                  </a:cubicBezTo>
                  <a:cubicBezTo>
                    <a:pt x="2481611" y="293210"/>
                    <a:pt x="2387980" y="375753"/>
                    <a:pt x="2387980" y="497718"/>
                  </a:cubicBezTo>
                  <a:lnTo>
                    <a:pt x="2387980" y="862383"/>
                  </a:lnTo>
                  <a:lnTo>
                    <a:pt x="2307902" y="862383"/>
                  </a:lnTo>
                  <a:close/>
                  <a:moveTo>
                    <a:pt x="3218948" y="1079211"/>
                  </a:moveTo>
                  <a:cubicBezTo>
                    <a:pt x="3074807" y="1079211"/>
                    <a:pt x="2977481" y="1011453"/>
                    <a:pt x="2956538" y="889487"/>
                  </a:cubicBezTo>
                  <a:lnTo>
                    <a:pt x="3036616" y="889487"/>
                  </a:lnTo>
                  <a:cubicBezTo>
                    <a:pt x="3061255" y="969565"/>
                    <a:pt x="3121622" y="1012684"/>
                    <a:pt x="3220181" y="1012684"/>
                  </a:cubicBezTo>
                  <a:cubicBezTo>
                    <a:pt x="3319970" y="1012684"/>
                    <a:pt x="3408672" y="957245"/>
                    <a:pt x="3408672" y="814336"/>
                  </a:cubicBezTo>
                  <a:lnTo>
                    <a:pt x="3408672" y="728098"/>
                  </a:lnTo>
                  <a:cubicBezTo>
                    <a:pt x="3364321" y="810640"/>
                    <a:pt x="3284243" y="846367"/>
                    <a:pt x="3196773" y="846367"/>
                  </a:cubicBezTo>
                  <a:cubicBezTo>
                    <a:pt x="3042776" y="846367"/>
                    <a:pt x="2923274" y="717010"/>
                    <a:pt x="2923274" y="537141"/>
                  </a:cubicBezTo>
                  <a:cubicBezTo>
                    <a:pt x="2923274" y="357273"/>
                    <a:pt x="3042776" y="226684"/>
                    <a:pt x="3196773" y="226684"/>
                  </a:cubicBezTo>
                  <a:cubicBezTo>
                    <a:pt x="3285475" y="226684"/>
                    <a:pt x="3368018" y="266107"/>
                    <a:pt x="3408672" y="343721"/>
                  </a:cubicBezTo>
                  <a:lnTo>
                    <a:pt x="3408672" y="241468"/>
                  </a:lnTo>
                  <a:lnTo>
                    <a:pt x="3488751" y="241468"/>
                  </a:lnTo>
                  <a:lnTo>
                    <a:pt x="3488751" y="821728"/>
                  </a:lnTo>
                  <a:cubicBezTo>
                    <a:pt x="3488751" y="1016380"/>
                    <a:pt x="3348306" y="1079211"/>
                    <a:pt x="3218948" y="1079211"/>
                  </a:cubicBezTo>
                  <a:close/>
                  <a:moveTo>
                    <a:pt x="3004585" y="535910"/>
                  </a:moveTo>
                  <a:cubicBezTo>
                    <a:pt x="3004585" y="664035"/>
                    <a:pt x="3076039" y="778609"/>
                    <a:pt x="3202933" y="778609"/>
                  </a:cubicBezTo>
                  <a:cubicBezTo>
                    <a:pt x="3347074" y="778609"/>
                    <a:pt x="3414832" y="664035"/>
                    <a:pt x="3414832" y="535910"/>
                  </a:cubicBezTo>
                  <a:cubicBezTo>
                    <a:pt x="3414832" y="407784"/>
                    <a:pt x="3347074" y="294442"/>
                    <a:pt x="3202933" y="294442"/>
                  </a:cubicBezTo>
                  <a:cubicBezTo>
                    <a:pt x="3076039" y="294442"/>
                    <a:pt x="3004585" y="407784"/>
                    <a:pt x="3004585" y="535910"/>
                  </a:cubicBezTo>
                  <a:close/>
                  <a:moveTo>
                    <a:pt x="3877235" y="877167"/>
                  </a:moveTo>
                  <a:cubicBezTo>
                    <a:pt x="3697366" y="877167"/>
                    <a:pt x="3587720" y="737954"/>
                    <a:pt x="3587720" y="551925"/>
                  </a:cubicBezTo>
                  <a:cubicBezTo>
                    <a:pt x="3587720" y="367129"/>
                    <a:pt x="3699830" y="226684"/>
                    <a:pt x="3878466" y="226684"/>
                  </a:cubicBezTo>
                  <a:cubicBezTo>
                    <a:pt x="4022608" y="226684"/>
                    <a:pt x="4166748" y="311690"/>
                    <a:pt x="4147037" y="571637"/>
                  </a:cubicBezTo>
                  <a:lnTo>
                    <a:pt x="3670262" y="571637"/>
                  </a:lnTo>
                  <a:cubicBezTo>
                    <a:pt x="3676422" y="696067"/>
                    <a:pt x="3734325" y="810640"/>
                    <a:pt x="3878466" y="810640"/>
                  </a:cubicBezTo>
                  <a:cubicBezTo>
                    <a:pt x="3968400" y="810640"/>
                    <a:pt x="4029999" y="762593"/>
                    <a:pt x="4055871" y="672659"/>
                  </a:cubicBezTo>
                  <a:lnTo>
                    <a:pt x="4137181" y="672659"/>
                  </a:lnTo>
                  <a:cubicBezTo>
                    <a:pt x="4110077" y="797089"/>
                    <a:pt x="4013984" y="877167"/>
                    <a:pt x="3877235" y="877167"/>
                  </a:cubicBezTo>
                  <a:close/>
                  <a:moveTo>
                    <a:pt x="3672726" y="507574"/>
                  </a:moveTo>
                  <a:lnTo>
                    <a:pt x="4070654" y="507574"/>
                  </a:lnTo>
                  <a:cubicBezTo>
                    <a:pt x="4068190" y="365897"/>
                    <a:pt x="4002896" y="293210"/>
                    <a:pt x="3878466" y="293210"/>
                  </a:cubicBezTo>
                  <a:cubicBezTo>
                    <a:pt x="3746645" y="293210"/>
                    <a:pt x="3683814" y="393000"/>
                    <a:pt x="3672726" y="507574"/>
                  </a:cubicBezTo>
                  <a:close/>
                  <a:moveTo>
                    <a:pt x="4243473" y="862383"/>
                  </a:moveTo>
                  <a:lnTo>
                    <a:pt x="4243473" y="241468"/>
                  </a:lnTo>
                  <a:lnTo>
                    <a:pt x="4323552" y="241468"/>
                  </a:lnTo>
                  <a:lnTo>
                    <a:pt x="4323552" y="347417"/>
                  </a:lnTo>
                  <a:cubicBezTo>
                    <a:pt x="4355583" y="275963"/>
                    <a:pt x="4422110" y="241468"/>
                    <a:pt x="4489868" y="241468"/>
                  </a:cubicBezTo>
                  <a:lnTo>
                    <a:pt x="4526828" y="241468"/>
                  </a:lnTo>
                  <a:lnTo>
                    <a:pt x="4526828" y="316618"/>
                  </a:lnTo>
                  <a:lnTo>
                    <a:pt x="4483709" y="316618"/>
                  </a:lnTo>
                  <a:cubicBezTo>
                    <a:pt x="4388847" y="316618"/>
                    <a:pt x="4323552" y="390536"/>
                    <a:pt x="4323552" y="511270"/>
                  </a:cubicBezTo>
                  <a:lnTo>
                    <a:pt x="4323552" y="862383"/>
                  </a:lnTo>
                  <a:lnTo>
                    <a:pt x="4243473" y="862383"/>
                  </a:lnTo>
                  <a:close/>
                </a:path>
              </a:pathLst>
            </a:custGeom>
            <a:solidFill>
              <a:srgbClr val="1A1A1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47" name="Google Shape;47;p28"/>
            <p:cNvSpPr/>
            <p:nvPr/>
          </p:nvSpPr>
          <p:spPr>
            <a:xfrm>
              <a:off x="2292425" y="1396239"/>
              <a:ext cx="1218287" cy="2525550"/>
            </a:xfrm>
            <a:custGeom>
              <a:rect b="b" l="l" r="r" t="t"/>
              <a:pathLst>
                <a:path extrusionOk="0" h="2525550" w="1218287">
                  <a:moveTo>
                    <a:pt x="0" y="2525551"/>
                  </a:moveTo>
                  <a:lnTo>
                    <a:pt x="1218288" y="0"/>
                  </a:lnTo>
                </a:path>
              </a:pathLst>
            </a:custGeom>
            <a:noFill/>
            <a:ln cap="flat" cmpd="sng" w="13675">
              <a:solidFill>
                <a:srgbClr val="FCF6EE"/>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48" name="Google Shape;48;p28"/>
            <p:cNvSpPr/>
            <p:nvPr/>
          </p:nvSpPr>
          <p:spPr>
            <a:xfrm>
              <a:off x="4434694" y="1259353"/>
              <a:ext cx="2238089" cy="4086053"/>
            </a:xfrm>
            <a:custGeom>
              <a:rect b="b" l="l" r="r" t="t"/>
              <a:pathLst>
                <a:path extrusionOk="0" h="4086053" w="2238089">
                  <a:moveTo>
                    <a:pt x="0" y="4086054"/>
                  </a:moveTo>
                  <a:lnTo>
                    <a:pt x="2238090" y="0"/>
                  </a:lnTo>
                </a:path>
              </a:pathLst>
            </a:custGeom>
            <a:noFill/>
            <a:ln cap="flat" cmpd="sng" w="13675">
              <a:solidFill>
                <a:srgbClr val="FCF6EE"/>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49" name="Google Shape;49;p28"/>
            <p:cNvSpPr/>
            <p:nvPr/>
          </p:nvSpPr>
          <p:spPr>
            <a:xfrm>
              <a:off x="7124509" y="2696658"/>
              <a:ext cx="3408467" cy="2765101"/>
            </a:xfrm>
            <a:custGeom>
              <a:rect b="b" l="l" r="r" t="t"/>
              <a:pathLst>
                <a:path extrusionOk="0" h="2765101" w="3408467">
                  <a:moveTo>
                    <a:pt x="0" y="2765102"/>
                  </a:moveTo>
                  <a:lnTo>
                    <a:pt x="3408467" y="0"/>
                  </a:lnTo>
                </a:path>
              </a:pathLst>
            </a:custGeom>
            <a:noFill/>
            <a:ln cap="flat" cmpd="sng" w="13675">
              <a:solidFill>
                <a:srgbClr val="FCF6EE"/>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Agenda">
  <p:cSld name="3. Agenda">
    <p:spTree>
      <p:nvGrpSpPr>
        <p:cNvPr id="50" name="Shape 50"/>
        <p:cNvGrpSpPr/>
        <p:nvPr/>
      </p:nvGrpSpPr>
      <p:grpSpPr>
        <a:xfrm>
          <a:off x="0" y="0"/>
          <a:ext cx="0" cy="0"/>
          <a:chOff x="0" y="0"/>
          <a:chExt cx="0" cy="0"/>
        </a:xfrm>
      </p:grpSpPr>
      <p:sp>
        <p:nvSpPr>
          <p:cNvPr id="51" name="Google Shape;51;p29"/>
          <p:cNvSpPr txBox="1"/>
          <p:nvPr>
            <p:ph type="title"/>
          </p:nvPr>
        </p:nvSpPr>
        <p:spPr>
          <a:xfrm>
            <a:off x="250825" y="741750"/>
            <a:ext cx="1738313" cy="721290"/>
          </a:xfrm>
          <a:prstGeom prst="rect">
            <a:avLst/>
          </a:prstGeom>
          <a:noFill/>
          <a:ln>
            <a:noFill/>
          </a:ln>
        </p:spPr>
        <p:txBody>
          <a:bodyPr anchorCtr="0" anchor="t" bIns="0" lIns="0" spcFirstLastPara="1" rIns="0" wrap="square" tIns="0">
            <a:normAutofit/>
          </a:bodyPr>
          <a:lstStyle>
            <a:lvl1pPr lvl="0" algn="l">
              <a:lnSpc>
                <a:spcPct val="83000"/>
              </a:lnSpc>
              <a:spcBef>
                <a:spcPts val="0"/>
              </a:spcBef>
              <a:spcAft>
                <a:spcPts val="0"/>
              </a:spcAft>
              <a:buClr>
                <a:schemeClr val="dk1"/>
              </a:buClr>
              <a:buSzPts val="1800"/>
              <a:buFont typeface="Geist"/>
              <a:buNone/>
              <a:defRPr b="1" sz="1800">
                <a:solidFill>
                  <a:schemeClr val="dk1"/>
                </a:solidFill>
                <a:latin typeface="Geist"/>
                <a:ea typeface="Geist"/>
                <a:cs typeface="Geist"/>
                <a:sym typeface="Geis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 type="body"/>
          </p:nvPr>
        </p:nvSpPr>
        <p:spPr>
          <a:xfrm>
            <a:off x="2241551" y="681038"/>
            <a:ext cx="379730" cy="5618962"/>
          </a:xfrm>
          <a:prstGeom prst="rect">
            <a:avLst/>
          </a:prstGeom>
          <a:noFill/>
          <a:ln>
            <a:noFill/>
          </a:ln>
        </p:spPr>
        <p:txBody>
          <a:bodyPr anchorCtr="0" anchor="t" bIns="0" lIns="0" spcFirstLastPara="1" rIns="0" wrap="square" tIns="0">
            <a:normAutofit/>
          </a:bodyPr>
          <a:lstStyle>
            <a:lvl1pPr indent="-508000" lvl="0" marL="457200" algn="l">
              <a:lnSpc>
                <a:spcPct val="106818"/>
              </a:lnSpc>
              <a:spcBef>
                <a:spcPts val="0"/>
              </a:spcBef>
              <a:spcAft>
                <a:spcPts val="0"/>
              </a:spcAft>
              <a:buClr>
                <a:schemeClr val="dk1"/>
              </a:buClr>
              <a:buSzPts val="4400"/>
              <a:buFont typeface="Arial"/>
              <a:buChar char="​"/>
              <a:defRPr b="0" sz="4400">
                <a:solidFill>
                  <a:schemeClr val="dk1"/>
                </a:solidFill>
                <a:latin typeface="Geist Light"/>
                <a:ea typeface="Geist Light"/>
                <a:cs typeface="Geist Light"/>
                <a:sym typeface="Geist Light"/>
              </a:defRPr>
            </a:lvl1pPr>
            <a:lvl2pPr indent="-508000" lvl="1" marL="914400" algn="l">
              <a:lnSpc>
                <a:spcPct val="106818"/>
              </a:lnSpc>
              <a:spcBef>
                <a:spcPts val="0"/>
              </a:spcBef>
              <a:spcAft>
                <a:spcPts val="0"/>
              </a:spcAft>
              <a:buClr>
                <a:schemeClr val="dk1"/>
              </a:buClr>
              <a:buSzPts val="4400"/>
              <a:buFont typeface="Arial"/>
              <a:buChar char="​"/>
              <a:defRPr b="0" sz="4400">
                <a:solidFill>
                  <a:schemeClr val="dk1"/>
                </a:solidFill>
                <a:latin typeface="Geist Light"/>
                <a:ea typeface="Geist Light"/>
                <a:cs typeface="Geist Light"/>
                <a:sym typeface="Geist Light"/>
              </a:defRPr>
            </a:lvl2pPr>
            <a:lvl3pPr indent="-508000" lvl="2" marL="1371600" algn="l">
              <a:lnSpc>
                <a:spcPct val="106818"/>
              </a:lnSpc>
              <a:spcBef>
                <a:spcPts val="0"/>
              </a:spcBef>
              <a:spcAft>
                <a:spcPts val="0"/>
              </a:spcAft>
              <a:buClr>
                <a:schemeClr val="dk1"/>
              </a:buClr>
              <a:buSzPts val="4400"/>
              <a:buFont typeface="Arial"/>
              <a:buChar char="​"/>
              <a:defRPr b="0" sz="4400">
                <a:solidFill>
                  <a:schemeClr val="dk1"/>
                </a:solidFill>
                <a:latin typeface="Geist Light"/>
                <a:ea typeface="Geist Light"/>
                <a:cs typeface="Geist Light"/>
                <a:sym typeface="Geist Light"/>
              </a:defRPr>
            </a:lvl3pPr>
            <a:lvl4pPr indent="-508000" lvl="3" marL="1828800" algn="l">
              <a:lnSpc>
                <a:spcPct val="106818"/>
              </a:lnSpc>
              <a:spcBef>
                <a:spcPts val="0"/>
              </a:spcBef>
              <a:spcAft>
                <a:spcPts val="0"/>
              </a:spcAft>
              <a:buClr>
                <a:schemeClr val="dk1"/>
              </a:buClr>
              <a:buSzPts val="4400"/>
              <a:buFont typeface="Arial"/>
              <a:buChar char="​"/>
              <a:defRPr b="0" sz="4400">
                <a:solidFill>
                  <a:schemeClr val="dk1"/>
                </a:solidFill>
                <a:latin typeface="Geist Light"/>
                <a:ea typeface="Geist Light"/>
                <a:cs typeface="Geist Light"/>
                <a:sym typeface="Geist Light"/>
              </a:defRPr>
            </a:lvl4pPr>
            <a:lvl5pPr indent="-508000" lvl="4" marL="2286000" algn="l">
              <a:lnSpc>
                <a:spcPct val="106818"/>
              </a:lnSpc>
              <a:spcBef>
                <a:spcPts val="0"/>
              </a:spcBef>
              <a:spcAft>
                <a:spcPts val="0"/>
              </a:spcAft>
              <a:buClr>
                <a:schemeClr val="dk1"/>
              </a:buClr>
              <a:buSzPts val="4400"/>
              <a:buFont typeface="Arial"/>
              <a:buChar char="​"/>
              <a:defRPr b="0" sz="4400">
                <a:solidFill>
                  <a:schemeClr val="dk1"/>
                </a:solidFill>
                <a:latin typeface="Geist Light"/>
                <a:ea typeface="Geist Light"/>
                <a:cs typeface="Geist Light"/>
                <a:sym typeface="Geist Light"/>
              </a:defRPr>
            </a:lvl5pPr>
            <a:lvl6pPr indent="-508000" lvl="5" marL="2743200" algn="l">
              <a:lnSpc>
                <a:spcPct val="106818"/>
              </a:lnSpc>
              <a:spcBef>
                <a:spcPts val="0"/>
              </a:spcBef>
              <a:spcAft>
                <a:spcPts val="0"/>
              </a:spcAft>
              <a:buClr>
                <a:schemeClr val="dk1"/>
              </a:buClr>
              <a:buSzPts val="4400"/>
              <a:buFont typeface="Arial"/>
              <a:buChar char="​"/>
              <a:defRPr b="0" sz="4400">
                <a:solidFill>
                  <a:schemeClr val="dk1"/>
                </a:solidFill>
                <a:latin typeface="Geist Light"/>
                <a:ea typeface="Geist Light"/>
                <a:cs typeface="Geist Light"/>
                <a:sym typeface="Geist Light"/>
              </a:defRPr>
            </a:lvl6pPr>
            <a:lvl7pPr indent="-508000" lvl="6" marL="3200400" algn="l">
              <a:lnSpc>
                <a:spcPct val="106818"/>
              </a:lnSpc>
              <a:spcBef>
                <a:spcPts val="0"/>
              </a:spcBef>
              <a:spcAft>
                <a:spcPts val="0"/>
              </a:spcAft>
              <a:buClr>
                <a:schemeClr val="dk1"/>
              </a:buClr>
              <a:buSzPts val="4400"/>
              <a:buChar char="​"/>
              <a:defRPr b="0" sz="4400">
                <a:solidFill>
                  <a:schemeClr val="dk1"/>
                </a:solidFill>
                <a:latin typeface="Geist Light"/>
                <a:ea typeface="Geist Light"/>
                <a:cs typeface="Geist Light"/>
                <a:sym typeface="Geist Light"/>
              </a:defRPr>
            </a:lvl7pPr>
            <a:lvl8pPr indent="-508000" lvl="7" marL="3657600" algn="l">
              <a:lnSpc>
                <a:spcPct val="106818"/>
              </a:lnSpc>
              <a:spcBef>
                <a:spcPts val="0"/>
              </a:spcBef>
              <a:spcAft>
                <a:spcPts val="0"/>
              </a:spcAft>
              <a:buClr>
                <a:schemeClr val="dk1"/>
              </a:buClr>
              <a:buSzPts val="4400"/>
              <a:buChar char="​"/>
              <a:defRPr b="0" sz="4400">
                <a:solidFill>
                  <a:schemeClr val="dk1"/>
                </a:solidFill>
                <a:latin typeface="Geist Light"/>
                <a:ea typeface="Geist Light"/>
                <a:cs typeface="Geist Light"/>
                <a:sym typeface="Geist Light"/>
              </a:defRPr>
            </a:lvl8pPr>
            <a:lvl9pPr indent="-508000" lvl="8" marL="4114800" algn="l">
              <a:lnSpc>
                <a:spcPct val="106818"/>
              </a:lnSpc>
              <a:spcBef>
                <a:spcPts val="0"/>
              </a:spcBef>
              <a:spcAft>
                <a:spcPts val="0"/>
              </a:spcAft>
              <a:buClr>
                <a:schemeClr val="dk1"/>
              </a:buClr>
              <a:buSzPts val="4400"/>
              <a:buChar char="​"/>
              <a:defRPr b="0" sz="4400">
                <a:solidFill>
                  <a:schemeClr val="dk1"/>
                </a:solidFill>
                <a:latin typeface="Geist Light"/>
                <a:ea typeface="Geist Light"/>
                <a:cs typeface="Geist Light"/>
                <a:sym typeface="Geist Light"/>
              </a:defRPr>
            </a:lvl9pPr>
          </a:lstStyle>
          <a:p/>
        </p:txBody>
      </p:sp>
      <p:sp>
        <p:nvSpPr>
          <p:cNvPr id="53" name="Google Shape;53;p29"/>
          <p:cNvSpPr txBox="1"/>
          <p:nvPr>
            <p:ph idx="2" type="body"/>
          </p:nvPr>
        </p:nvSpPr>
        <p:spPr>
          <a:xfrm>
            <a:off x="3240087" y="681038"/>
            <a:ext cx="8699501" cy="5618962"/>
          </a:xfrm>
          <a:prstGeom prst="rect">
            <a:avLst/>
          </a:prstGeom>
          <a:noFill/>
          <a:ln>
            <a:noFill/>
          </a:ln>
        </p:spPr>
        <p:txBody>
          <a:bodyPr anchorCtr="0" anchor="t" bIns="0" lIns="0" spcFirstLastPara="1" rIns="0" wrap="square" tIns="0">
            <a:normAutofit/>
          </a:bodyPr>
          <a:lstStyle>
            <a:lvl1pPr indent="-482600" lvl="0" marL="457200" algn="l">
              <a:lnSpc>
                <a:spcPct val="117499"/>
              </a:lnSpc>
              <a:spcBef>
                <a:spcPts val="0"/>
              </a:spcBef>
              <a:spcAft>
                <a:spcPts val="0"/>
              </a:spcAft>
              <a:buClr>
                <a:schemeClr val="dk1"/>
              </a:buClr>
              <a:buSzPts val="4000"/>
              <a:buFont typeface="Arial"/>
              <a:buChar char="​"/>
              <a:defRPr sz="4000">
                <a:solidFill>
                  <a:schemeClr val="dk1"/>
                </a:solidFill>
                <a:latin typeface="Geist Light"/>
                <a:ea typeface="Geist Light"/>
                <a:cs typeface="Geist Light"/>
                <a:sym typeface="Geist Light"/>
              </a:defRPr>
            </a:lvl1pPr>
            <a:lvl2pPr indent="-508000" lvl="1" marL="914400" algn="l">
              <a:lnSpc>
                <a:spcPct val="106818"/>
              </a:lnSpc>
              <a:spcBef>
                <a:spcPts val="0"/>
              </a:spcBef>
              <a:spcAft>
                <a:spcPts val="0"/>
              </a:spcAft>
              <a:buClr>
                <a:schemeClr val="dk1"/>
              </a:buClr>
              <a:buSzPts val="4400"/>
              <a:buFont typeface="Arial"/>
              <a:buChar char="​"/>
              <a:defRPr b="0" sz="4400">
                <a:solidFill>
                  <a:schemeClr val="dk1"/>
                </a:solidFill>
                <a:latin typeface="Geist Light"/>
                <a:ea typeface="Geist Light"/>
                <a:cs typeface="Geist Light"/>
                <a:sym typeface="Geist Light"/>
              </a:defRPr>
            </a:lvl2pPr>
            <a:lvl3pPr indent="-508000" lvl="2" marL="1371600" algn="l">
              <a:lnSpc>
                <a:spcPct val="106818"/>
              </a:lnSpc>
              <a:spcBef>
                <a:spcPts val="0"/>
              </a:spcBef>
              <a:spcAft>
                <a:spcPts val="0"/>
              </a:spcAft>
              <a:buClr>
                <a:schemeClr val="dk1"/>
              </a:buClr>
              <a:buSzPts val="4400"/>
              <a:buFont typeface="Arial"/>
              <a:buChar char="​"/>
              <a:defRPr b="0" sz="4400">
                <a:solidFill>
                  <a:schemeClr val="dk1"/>
                </a:solidFill>
                <a:latin typeface="Geist Light"/>
                <a:ea typeface="Geist Light"/>
                <a:cs typeface="Geist Light"/>
                <a:sym typeface="Geist Light"/>
              </a:defRPr>
            </a:lvl3pPr>
            <a:lvl4pPr indent="-508000" lvl="3" marL="1828800" algn="l">
              <a:lnSpc>
                <a:spcPct val="106818"/>
              </a:lnSpc>
              <a:spcBef>
                <a:spcPts val="0"/>
              </a:spcBef>
              <a:spcAft>
                <a:spcPts val="0"/>
              </a:spcAft>
              <a:buClr>
                <a:schemeClr val="dk1"/>
              </a:buClr>
              <a:buSzPts val="4400"/>
              <a:buFont typeface="Arial"/>
              <a:buChar char="​"/>
              <a:defRPr b="0" sz="4400">
                <a:solidFill>
                  <a:schemeClr val="dk1"/>
                </a:solidFill>
                <a:latin typeface="Geist Light"/>
                <a:ea typeface="Geist Light"/>
                <a:cs typeface="Geist Light"/>
                <a:sym typeface="Geist Light"/>
              </a:defRPr>
            </a:lvl4pPr>
            <a:lvl5pPr indent="-508000" lvl="4" marL="2286000" algn="l">
              <a:lnSpc>
                <a:spcPct val="106818"/>
              </a:lnSpc>
              <a:spcBef>
                <a:spcPts val="0"/>
              </a:spcBef>
              <a:spcAft>
                <a:spcPts val="0"/>
              </a:spcAft>
              <a:buClr>
                <a:schemeClr val="dk1"/>
              </a:buClr>
              <a:buSzPts val="4400"/>
              <a:buFont typeface="Arial"/>
              <a:buChar char="​"/>
              <a:defRPr b="0" sz="4400">
                <a:solidFill>
                  <a:schemeClr val="dk1"/>
                </a:solidFill>
                <a:latin typeface="Geist Light"/>
                <a:ea typeface="Geist Light"/>
                <a:cs typeface="Geist Light"/>
                <a:sym typeface="Geist Light"/>
              </a:defRPr>
            </a:lvl5pPr>
            <a:lvl6pPr indent="-508000" lvl="5" marL="2743200" algn="l">
              <a:lnSpc>
                <a:spcPct val="106818"/>
              </a:lnSpc>
              <a:spcBef>
                <a:spcPts val="0"/>
              </a:spcBef>
              <a:spcAft>
                <a:spcPts val="0"/>
              </a:spcAft>
              <a:buClr>
                <a:schemeClr val="dk1"/>
              </a:buClr>
              <a:buSzPts val="4400"/>
              <a:buFont typeface="Arial"/>
              <a:buChar char="​"/>
              <a:defRPr b="0" sz="4400">
                <a:solidFill>
                  <a:schemeClr val="dk1"/>
                </a:solidFill>
                <a:latin typeface="Geist Light"/>
                <a:ea typeface="Geist Light"/>
                <a:cs typeface="Geist Light"/>
                <a:sym typeface="Geist Light"/>
              </a:defRPr>
            </a:lvl6pPr>
            <a:lvl7pPr indent="-508000" lvl="6" marL="3200400" algn="l">
              <a:lnSpc>
                <a:spcPct val="106818"/>
              </a:lnSpc>
              <a:spcBef>
                <a:spcPts val="0"/>
              </a:spcBef>
              <a:spcAft>
                <a:spcPts val="0"/>
              </a:spcAft>
              <a:buClr>
                <a:schemeClr val="dk1"/>
              </a:buClr>
              <a:buSzPts val="4400"/>
              <a:buFont typeface="Arial"/>
              <a:buChar char="​"/>
              <a:defRPr b="0" sz="4400">
                <a:solidFill>
                  <a:schemeClr val="dk1"/>
                </a:solidFill>
                <a:latin typeface="Geist Light"/>
                <a:ea typeface="Geist Light"/>
                <a:cs typeface="Geist Light"/>
                <a:sym typeface="Geist Light"/>
              </a:defRPr>
            </a:lvl7pPr>
            <a:lvl8pPr indent="-508000" lvl="7" marL="3657600" algn="l">
              <a:lnSpc>
                <a:spcPct val="106818"/>
              </a:lnSpc>
              <a:spcBef>
                <a:spcPts val="0"/>
              </a:spcBef>
              <a:spcAft>
                <a:spcPts val="0"/>
              </a:spcAft>
              <a:buClr>
                <a:schemeClr val="dk1"/>
              </a:buClr>
              <a:buSzPts val="4400"/>
              <a:buFont typeface="Arial"/>
              <a:buChar char="​"/>
              <a:defRPr b="0" sz="4400">
                <a:solidFill>
                  <a:schemeClr val="dk1"/>
                </a:solidFill>
                <a:latin typeface="Geist Light"/>
                <a:ea typeface="Geist Light"/>
                <a:cs typeface="Geist Light"/>
                <a:sym typeface="Geist Light"/>
              </a:defRPr>
            </a:lvl8pPr>
            <a:lvl9pPr indent="-508000" lvl="8" marL="4114800" algn="l">
              <a:lnSpc>
                <a:spcPct val="106818"/>
              </a:lnSpc>
              <a:spcBef>
                <a:spcPts val="0"/>
              </a:spcBef>
              <a:spcAft>
                <a:spcPts val="0"/>
              </a:spcAft>
              <a:buClr>
                <a:schemeClr val="dk1"/>
              </a:buClr>
              <a:buSzPts val="4400"/>
              <a:buFont typeface="Arial"/>
              <a:buChar char="​"/>
              <a:defRPr b="0" sz="4400">
                <a:solidFill>
                  <a:schemeClr val="dk1"/>
                </a:solidFill>
                <a:latin typeface="Geist Light"/>
                <a:ea typeface="Geist Light"/>
                <a:cs typeface="Geist Light"/>
                <a:sym typeface="Geist Light"/>
              </a:defRPr>
            </a:lvl9pPr>
          </a:lstStyle>
          <a:p/>
        </p:txBody>
      </p:sp>
      <p:sp>
        <p:nvSpPr>
          <p:cNvPr id="54" name="Google Shape;54;p29"/>
          <p:cNvSpPr txBox="1"/>
          <p:nvPr>
            <p:ph idx="3" type="subTitle"/>
          </p:nvPr>
        </p:nvSpPr>
        <p:spPr>
          <a:xfrm>
            <a:off x="9205913" y="249104"/>
            <a:ext cx="2733675" cy="171900"/>
          </a:xfrm>
          <a:prstGeom prst="rect">
            <a:avLst/>
          </a:prstGeom>
          <a:noFill/>
          <a:ln>
            <a:noFill/>
          </a:ln>
        </p:spPr>
        <p:txBody>
          <a:bodyPr anchorCtr="0" anchor="t" bIns="0" lIns="0" spcFirstLastPara="1" rIns="0" wrap="square" tIns="0">
            <a:normAutofit/>
          </a:bodyPr>
          <a:lstStyle>
            <a:lvl1pPr lvl="0" algn="r">
              <a:lnSpc>
                <a:spcPct val="105000"/>
              </a:lnSpc>
              <a:spcBef>
                <a:spcPts val="0"/>
              </a:spcBef>
              <a:spcAft>
                <a:spcPts val="0"/>
              </a:spcAft>
              <a:buClr>
                <a:schemeClr val="dk1"/>
              </a:buClr>
              <a:buSzPts val="1000"/>
              <a:buFont typeface="Arial"/>
              <a:buNone/>
              <a:defRPr sz="1000"/>
            </a:lvl1pPr>
            <a:lvl2pPr lvl="1" algn="r">
              <a:lnSpc>
                <a:spcPct val="105000"/>
              </a:lnSpc>
              <a:spcBef>
                <a:spcPts val="700"/>
              </a:spcBef>
              <a:spcAft>
                <a:spcPts val="0"/>
              </a:spcAft>
              <a:buClr>
                <a:schemeClr val="dk1"/>
              </a:buClr>
              <a:buSzPts val="900"/>
              <a:buFont typeface="Arial"/>
              <a:buNone/>
              <a:defRPr b="0" sz="900"/>
            </a:lvl2pPr>
            <a:lvl3pPr lvl="2" algn="r">
              <a:lnSpc>
                <a:spcPct val="105000"/>
              </a:lnSpc>
              <a:spcBef>
                <a:spcPts val="600"/>
              </a:spcBef>
              <a:spcAft>
                <a:spcPts val="0"/>
              </a:spcAft>
              <a:buClr>
                <a:schemeClr val="dk1"/>
              </a:buClr>
              <a:buSzPts val="900"/>
              <a:buFont typeface="Arial"/>
              <a:buNone/>
              <a:defRPr b="0" sz="900"/>
            </a:lvl3pPr>
            <a:lvl4pPr lvl="3" algn="r">
              <a:lnSpc>
                <a:spcPct val="105000"/>
              </a:lnSpc>
              <a:spcBef>
                <a:spcPts val="600"/>
              </a:spcBef>
              <a:spcAft>
                <a:spcPts val="0"/>
              </a:spcAft>
              <a:buClr>
                <a:schemeClr val="dk1"/>
              </a:buClr>
              <a:buSzPts val="900"/>
              <a:buFont typeface="Arial"/>
              <a:buNone/>
              <a:defRPr b="0" sz="900"/>
            </a:lvl4pPr>
            <a:lvl5pPr lvl="4" algn="r">
              <a:lnSpc>
                <a:spcPct val="105000"/>
              </a:lnSpc>
              <a:spcBef>
                <a:spcPts val="600"/>
              </a:spcBef>
              <a:spcAft>
                <a:spcPts val="0"/>
              </a:spcAft>
              <a:buClr>
                <a:schemeClr val="dk1"/>
              </a:buClr>
              <a:buSzPts val="900"/>
              <a:buFont typeface="Arial"/>
              <a:buNone/>
              <a:defRPr b="0" sz="900"/>
            </a:lvl5pPr>
            <a:lvl6pPr lvl="5" algn="r">
              <a:lnSpc>
                <a:spcPct val="105000"/>
              </a:lnSpc>
              <a:spcBef>
                <a:spcPts val="600"/>
              </a:spcBef>
              <a:spcAft>
                <a:spcPts val="0"/>
              </a:spcAft>
              <a:buClr>
                <a:schemeClr val="dk1"/>
              </a:buClr>
              <a:buSzPts val="900"/>
              <a:buFont typeface="Arial"/>
              <a:buNone/>
              <a:defRPr b="0" sz="900"/>
            </a:lvl6pPr>
            <a:lvl7pPr lvl="6" algn="r">
              <a:lnSpc>
                <a:spcPct val="105000"/>
              </a:lnSpc>
              <a:spcBef>
                <a:spcPts val="600"/>
              </a:spcBef>
              <a:spcAft>
                <a:spcPts val="0"/>
              </a:spcAft>
              <a:buClr>
                <a:schemeClr val="dk1"/>
              </a:buClr>
              <a:buSzPts val="900"/>
              <a:buFont typeface="Arial"/>
              <a:buNone/>
              <a:defRPr b="0" sz="900"/>
            </a:lvl7pPr>
            <a:lvl8pPr lvl="7" algn="r">
              <a:lnSpc>
                <a:spcPct val="105000"/>
              </a:lnSpc>
              <a:spcBef>
                <a:spcPts val="600"/>
              </a:spcBef>
              <a:spcAft>
                <a:spcPts val="0"/>
              </a:spcAft>
              <a:buClr>
                <a:schemeClr val="dk1"/>
              </a:buClr>
              <a:buSzPts val="900"/>
              <a:buFont typeface="Arial"/>
              <a:buNone/>
              <a:defRPr b="0" sz="900"/>
            </a:lvl8pPr>
            <a:lvl9pPr lvl="8" algn="r">
              <a:lnSpc>
                <a:spcPct val="105000"/>
              </a:lnSpc>
              <a:spcBef>
                <a:spcPts val="600"/>
              </a:spcBef>
              <a:spcAft>
                <a:spcPts val="600"/>
              </a:spcAft>
              <a:buClr>
                <a:schemeClr val="dk1"/>
              </a:buClr>
              <a:buSzPts val="900"/>
              <a:buFont typeface="Arial"/>
              <a:buNone/>
              <a:defRPr b="0" sz="9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itle" showMasterSp="0">
  <p:cSld name="2. Title">
    <p:bg>
      <p:bgPr>
        <a:solidFill>
          <a:srgbClr val="FFD24C"/>
        </a:solidFill>
      </p:bgPr>
    </p:bg>
    <p:spTree>
      <p:nvGrpSpPr>
        <p:cNvPr id="55" name="Shape 55"/>
        <p:cNvGrpSpPr/>
        <p:nvPr/>
      </p:nvGrpSpPr>
      <p:grpSpPr>
        <a:xfrm>
          <a:off x="0" y="0"/>
          <a:ext cx="0" cy="0"/>
          <a:chOff x="0" y="0"/>
          <a:chExt cx="0" cy="0"/>
        </a:xfrm>
      </p:grpSpPr>
      <p:sp>
        <p:nvSpPr>
          <p:cNvPr id="56" name="Google Shape;56;p30"/>
          <p:cNvSpPr txBox="1"/>
          <p:nvPr>
            <p:ph type="ctrTitle"/>
          </p:nvPr>
        </p:nvSpPr>
        <p:spPr>
          <a:xfrm>
            <a:off x="250825" y="5634037"/>
            <a:ext cx="2733675" cy="1029092"/>
          </a:xfrm>
          <a:prstGeom prst="rect">
            <a:avLst/>
          </a:prstGeom>
          <a:noFill/>
          <a:ln>
            <a:noFill/>
          </a:ln>
        </p:spPr>
        <p:txBody>
          <a:bodyPr anchorCtr="0" anchor="b" bIns="0" lIns="0" spcFirstLastPara="1" rIns="0" wrap="square" tIns="0">
            <a:normAutofit/>
          </a:bodyPr>
          <a:lstStyle>
            <a:lvl1pPr lvl="0" algn="l">
              <a:lnSpc>
                <a:spcPct val="83000"/>
              </a:lnSpc>
              <a:spcBef>
                <a:spcPts val="0"/>
              </a:spcBef>
              <a:spcAft>
                <a:spcPts val="0"/>
              </a:spcAft>
              <a:buClr>
                <a:schemeClr val="dk1"/>
              </a:buClr>
              <a:buSzPts val="1800"/>
              <a:buFont typeface="Geist Medium"/>
              <a:buNone/>
              <a:defRPr sz="1800">
                <a:latin typeface="Geist Medium"/>
                <a:ea typeface="Geist Medium"/>
                <a:cs typeface="Geist Medium"/>
                <a:sym typeface="Geist Medium"/>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0"/>
          <p:cNvSpPr/>
          <p:nvPr/>
        </p:nvSpPr>
        <p:spPr>
          <a:xfrm>
            <a:off x="3243256" y="267350"/>
            <a:ext cx="266623" cy="266623"/>
          </a:xfrm>
          <a:custGeom>
            <a:rect b="b" l="l" r="r" t="t"/>
            <a:pathLst>
              <a:path extrusionOk="0" h="266623" w="266623">
                <a:moveTo>
                  <a:pt x="266623" y="0"/>
                </a:moveTo>
                <a:lnTo>
                  <a:pt x="28341" y="0"/>
                </a:lnTo>
                <a:cubicBezTo>
                  <a:pt x="12689" y="0"/>
                  <a:pt x="0" y="12689"/>
                  <a:pt x="0" y="28341"/>
                </a:cubicBezTo>
                <a:lnTo>
                  <a:pt x="0" y="266623"/>
                </a:lnTo>
                <a:moveTo>
                  <a:pt x="197651" y="197320"/>
                </a:moveTo>
                <a:lnTo>
                  <a:pt x="13713" y="13690"/>
                </a:lnTo>
              </a:path>
            </a:pathLst>
          </a:custGeom>
          <a:noFill/>
          <a:ln cap="flat" cmpd="sng" w="12675">
            <a:solidFill>
              <a:srgbClr val="1A1A1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58" name="Google Shape;58;p30"/>
          <p:cNvSpPr/>
          <p:nvPr/>
        </p:nvSpPr>
        <p:spPr>
          <a:xfrm>
            <a:off x="11666836" y="267350"/>
            <a:ext cx="266408" cy="266408"/>
          </a:xfrm>
          <a:custGeom>
            <a:rect b="b" l="l" r="r" t="t"/>
            <a:pathLst>
              <a:path extrusionOk="0" h="266408" w="266408">
                <a:moveTo>
                  <a:pt x="0" y="0"/>
                </a:moveTo>
                <a:lnTo>
                  <a:pt x="238119" y="0"/>
                </a:lnTo>
                <a:cubicBezTo>
                  <a:pt x="253722" y="0"/>
                  <a:pt x="266408" y="12689"/>
                  <a:pt x="266408" y="28341"/>
                </a:cubicBezTo>
                <a:lnTo>
                  <a:pt x="266408" y="266408"/>
                </a:lnTo>
                <a:moveTo>
                  <a:pt x="68949" y="197161"/>
                </a:moveTo>
                <a:lnTo>
                  <a:pt x="252707" y="13679"/>
                </a:lnTo>
              </a:path>
            </a:pathLst>
          </a:custGeom>
          <a:noFill/>
          <a:ln cap="flat" cmpd="sng" w="12675">
            <a:solidFill>
              <a:srgbClr val="1A1A1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59" name="Google Shape;59;p30"/>
          <p:cNvSpPr/>
          <p:nvPr/>
        </p:nvSpPr>
        <p:spPr>
          <a:xfrm>
            <a:off x="3243268" y="6337664"/>
            <a:ext cx="266623" cy="266624"/>
          </a:xfrm>
          <a:custGeom>
            <a:rect b="b" l="l" r="r" t="t"/>
            <a:pathLst>
              <a:path extrusionOk="0" h="266624" w="266623">
                <a:moveTo>
                  <a:pt x="266624" y="266624"/>
                </a:moveTo>
                <a:lnTo>
                  <a:pt x="28341" y="266624"/>
                </a:lnTo>
                <a:cubicBezTo>
                  <a:pt x="12689" y="266624"/>
                  <a:pt x="0" y="253938"/>
                  <a:pt x="0" y="238283"/>
                </a:cubicBezTo>
                <a:lnTo>
                  <a:pt x="0" y="0"/>
                </a:lnTo>
                <a:moveTo>
                  <a:pt x="197651" y="69304"/>
                </a:moveTo>
                <a:lnTo>
                  <a:pt x="9497" y="257458"/>
                </a:lnTo>
              </a:path>
            </a:pathLst>
          </a:custGeom>
          <a:noFill/>
          <a:ln cap="flat" cmpd="sng" w="12675">
            <a:solidFill>
              <a:srgbClr val="1A1A1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60" name="Google Shape;60;p30"/>
          <p:cNvSpPr/>
          <p:nvPr/>
        </p:nvSpPr>
        <p:spPr>
          <a:xfrm>
            <a:off x="11666836" y="6337880"/>
            <a:ext cx="266408" cy="266408"/>
          </a:xfrm>
          <a:custGeom>
            <a:rect b="b" l="l" r="r" t="t"/>
            <a:pathLst>
              <a:path extrusionOk="0" h="266408" w="266408">
                <a:moveTo>
                  <a:pt x="0" y="266408"/>
                </a:moveTo>
                <a:lnTo>
                  <a:pt x="238119" y="266408"/>
                </a:lnTo>
                <a:cubicBezTo>
                  <a:pt x="253722" y="266408"/>
                  <a:pt x="266408" y="253722"/>
                  <a:pt x="266408" y="238068"/>
                </a:cubicBezTo>
                <a:lnTo>
                  <a:pt x="266408" y="0"/>
                </a:lnTo>
                <a:moveTo>
                  <a:pt x="68949" y="69247"/>
                </a:moveTo>
                <a:lnTo>
                  <a:pt x="252707" y="252727"/>
                </a:lnTo>
              </a:path>
            </a:pathLst>
          </a:custGeom>
          <a:noFill/>
          <a:ln cap="flat" cmpd="sng" w="12675">
            <a:solidFill>
              <a:srgbClr val="1A1A1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61" name="Google Shape;61;p30"/>
          <p:cNvSpPr txBox="1"/>
          <p:nvPr>
            <p:ph idx="1" type="subTitle"/>
          </p:nvPr>
        </p:nvSpPr>
        <p:spPr>
          <a:xfrm>
            <a:off x="3979863" y="1610744"/>
            <a:ext cx="7216776" cy="3636512"/>
          </a:xfrm>
          <a:prstGeom prst="rect">
            <a:avLst/>
          </a:prstGeom>
          <a:noFill/>
          <a:ln>
            <a:noFill/>
          </a:ln>
        </p:spPr>
        <p:txBody>
          <a:bodyPr anchorCtr="0" anchor="ctr" bIns="0" lIns="0" spcFirstLastPara="1" rIns="0" wrap="square" tIns="0">
            <a:normAutofit/>
          </a:bodyPr>
          <a:lstStyle>
            <a:lvl1pPr lvl="0" algn="ctr">
              <a:lnSpc>
                <a:spcPct val="105000"/>
              </a:lnSpc>
              <a:spcBef>
                <a:spcPts val="0"/>
              </a:spcBef>
              <a:spcAft>
                <a:spcPts val="0"/>
              </a:spcAft>
              <a:buClr>
                <a:schemeClr val="dk1"/>
              </a:buClr>
              <a:buSzPts val="9600"/>
              <a:buFont typeface="Arial"/>
              <a:buNone/>
              <a:defRPr sz="9600">
                <a:solidFill>
                  <a:schemeClr val="dk1"/>
                </a:solidFill>
                <a:latin typeface="Geist Light"/>
                <a:ea typeface="Geist Light"/>
                <a:cs typeface="Geist Light"/>
                <a:sym typeface="Geist Light"/>
              </a:defRPr>
            </a:lvl1pPr>
            <a:lvl2pPr lvl="1" algn="ctr">
              <a:lnSpc>
                <a:spcPct val="105000"/>
              </a:lnSpc>
              <a:spcBef>
                <a:spcPts val="700"/>
              </a:spcBef>
              <a:spcAft>
                <a:spcPts val="0"/>
              </a:spcAft>
              <a:buClr>
                <a:schemeClr val="dk1"/>
              </a:buClr>
              <a:buSzPts val="4000"/>
              <a:buFont typeface="Arial"/>
              <a:buNone/>
              <a:defRPr b="0" sz="4000">
                <a:latin typeface="Geist"/>
                <a:ea typeface="Geist"/>
                <a:cs typeface="Geist"/>
                <a:sym typeface="Geist"/>
              </a:defRPr>
            </a:lvl2pPr>
            <a:lvl3pPr lvl="2" algn="ctr">
              <a:lnSpc>
                <a:spcPct val="105000"/>
              </a:lnSpc>
              <a:spcBef>
                <a:spcPts val="600"/>
              </a:spcBef>
              <a:spcAft>
                <a:spcPts val="0"/>
              </a:spcAft>
              <a:buClr>
                <a:schemeClr val="dk1"/>
              </a:buClr>
              <a:buSzPts val="4000"/>
              <a:buFont typeface="Arial"/>
              <a:buNone/>
              <a:defRPr b="0" sz="4000">
                <a:latin typeface="Geist"/>
                <a:ea typeface="Geist"/>
                <a:cs typeface="Geist"/>
                <a:sym typeface="Geist"/>
              </a:defRPr>
            </a:lvl3pPr>
            <a:lvl4pPr lvl="3" algn="ctr">
              <a:lnSpc>
                <a:spcPct val="105000"/>
              </a:lnSpc>
              <a:spcBef>
                <a:spcPts val="600"/>
              </a:spcBef>
              <a:spcAft>
                <a:spcPts val="0"/>
              </a:spcAft>
              <a:buClr>
                <a:schemeClr val="dk1"/>
              </a:buClr>
              <a:buSzPts val="4000"/>
              <a:buFont typeface="Arial"/>
              <a:buNone/>
              <a:defRPr b="0" sz="4000">
                <a:latin typeface="Geist"/>
                <a:ea typeface="Geist"/>
                <a:cs typeface="Geist"/>
                <a:sym typeface="Geist"/>
              </a:defRPr>
            </a:lvl4pPr>
            <a:lvl5pPr lvl="4" algn="ctr">
              <a:lnSpc>
                <a:spcPct val="105000"/>
              </a:lnSpc>
              <a:spcBef>
                <a:spcPts val="600"/>
              </a:spcBef>
              <a:spcAft>
                <a:spcPts val="0"/>
              </a:spcAft>
              <a:buClr>
                <a:schemeClr val="dk1"/>
              </a:buClr>
              <a:buSzPts val="4000"/>
              <a:buFont typeface="Arial"/>
              <a:buNone/>
              <a:defRPr b="0" sz="4000">
                <a:latin typeface="Geist"/>
                <a:ea typeface="Geist"/>
                <a:cs typeface="Geist"/>
                <a:sym typeface="Geist"/>
              </a:defRPr>
            </a:lvl5pPr>
            <a:lvl6pPr lvl="5" algn="ctr">
              <a:lnSpc>
                <a:spcPct val="105000"/>
              </a:lnSpc>
              <a:spcBef>
                <a:spcPts val="600"/>
              </a:spcBef>
              <a:spcAft>
                <a:spcPts val="0"/>
              </a:spcAft>
              <a:buClr>
                <a:schemeClr val="dk1"/>
              </a:buClr>
              <a:buSzPts val="4000"/>
              <a:buFont typeface="Arial"/>
              <a:buNone/>
              <a:defRPr b="0" sz="4000">
                <a:latin typeface="Geist"/>
                <a:ea typeface="Geist"/>
                <a:cs typeface="Geist"/>
                <a:sym typeface="Geist"/>
              </a:defRPr>
            </a:lvl6pPr>
            <a:lvl7pPr lvl="6" algn="ctr">
              <a:lnSpc>
                <a:spcPct val="105000"/>
              </a:lnSpc>
              <a:spcBef>
                <a:spcPts val="600"/>
              </a:spcBef>
              <a:spcAft>
                <a:spcPts val="0"/>
              </a:spcAft>
              <a:buClr>
                <a:schemeClr val="dk1"/>
              </a:buClr>
              <a:buSzPts val="4000"/>
              <a:buFont typeface="Arial"/>
              <a:buNone/>
              <a:defRPr b="0" sz="4000">
                <a:latin typeface="Geist"/>
                <a:ea typeface="Geist"/>
                <a:cs typeface="Geist"/>
                <a:sym typeface="Geist"/>
              </a:defRPr>
            </a:lvl7pPr>
            <a:lvl8pPr lvl="7" algn="ctr">
              <a:lnSpc>
                <a:spcPct val="105000"/>
              </a:lnSpc>
              <a:spcBef>
                <a:spcPts val="600"/>
              </a:spcBef>
              <a:spcAft>
                <a:spcPts val="0"/>
              </a:spcAft>
              <a:buClr>
                <a:schemeClr val="dk1"/>
              </a:buClr>
              <a:buSzPts val="4000"/>
              <a:buFont typeface="Arial"/>
              <a:buNone/>
              <a:defRPr b="0" sz="4000">
                <a:latin typeface="Geist"/>
                <a:ea typeface="Geist"/>
                <a:cs typeface="Geist"/>
                <a:sym typeface="Geist"/>
              </a:defRPr>
            </a:lvl8pPr>
            <a:lvl9pPr lvl="8" algn="ctr">
              <a:lnSpc>
                <a:spcPct val="105000"/>
              </a:lnSpc>
              <a:spcBef>
                <a:spcPts val="600"/>
              </a:spcBef>
              <a:spcAft>
                <a:spcPts val="600"/>
              </a:spcAft>
              <a:buClr>
                <a:schemeClr val="dk1"/>
              </a:buClr>
              <a:buSzPts val="4000"/>
              <a:buFont typeface="Arial"/>
              <a:buNone/>
              <a:defRPr b="0" sz="4000">
                <a:latin typeface="Geist"/>
                <a:ea typeface="Geist"/>
                <a:cs typeface="Geist"/>
                <a:sym typeface="Geist"/>
              </a:defRPr>
            </a:lvl9pPr>
          </a:lstStyle>
          <a:p/>
        </p:txBody>
      </p:sp>
      <p:sp>
        <p:nvSpPr>
          <p:cNvPr id="62" name="Google Shape;62;p30"/>
          <p:cNvSpPr/>
          <p:nvPr/>
        </p:nvSpPr>
        <p:spPr>
          <a:xfrm>
            <a:off x="250826" y="256783"/>
            <a:ext cx="1146175" cy="286544"/>
          </a:xfrm>
          <a:custGeom>
            <a:rect b="b" l="l" r="r" t="t"/>
            <a:pathLst>
              <a:path extrusionOk="0" h="428625" w="1714500">
                <a:moveTo>
                  <a:pt x="1444495" y="421339"/>
                </a:moveTo>
                <a:lnTo>
                  <a:pt x="1497044" y="421339"/>
                </a:lnTo>
                <a:lnTo>
                  <a:pt x="1497044" y="327844"/>
                </a:lnTo>
                <a:lnTo>
                  <a:pt x="1548994" y="271988"/>
                </a:lnTo>
                <a:lnTo>
                  <a:pt x="1651683" y="421339"/>
                </a:lnTo>
                <a:lnTo>
                  <a:pt x="1714500" y="421339"/>
                </a:lnTo>
                <a:lnTo>
                  <a:pt x="1586446" y="233740"/>
                </a:lnTo>
                <a:lnTo>
                  <a:pt x="1694564" y="117781"/>
                </a:lnTo>
                <a:lnTo>
                  <a:pt x="1628727" y="117781"/>
                </a:lnTo>
                <a:lnTo>
                  <a:pt x="1497044" y="260454"/>
                </a:lnTo>
                <a:lnTo>
                  <a:pt x="1497044" y="0"/>
                </a:lnTo>
                <a:lnTo>
                  <a:pt x="1444495" y="0"/>
                </a:lnTo>
                <a:lnTo>
                  <a:pt x="1444495" y="421339"/>
                </a:lnTo>
                <a:close/>
                <a:moveTo>
                  <a:pt x="132286" y="428625"/>
                </a:moveTo>
                <a:cubicBezTo>
                  <a:pt x="204167" y="428625"/>
                  <a:pt x="253699" y="391591"/>
                  <a:pt x="253699" y="334522"/>
                </a:cubicBezTo>
                <a:cubicBezTo>
                  <a:pt x="253699" y="281095"/>
                  <a:pt x="219873" y="253168"/>
                  <a:pt x="167925" y="247097"/>
                </a:cubicBezTo>
                <a:lnTo>
                  <a:pt x="105708" y="239811"/>
                </a:lnTo>
                <a:cubicBezTo>
                  <a:pt x="77922" y="236775"/>
                  <a:pt x="61613" y="225847"/>
                  <a:pt x="61613" y="196706"/>
                </a:cubicBezTo>
                <a:cubicBezTo>
                  <a:pt x="61613" y="171207"/>
                  <a:pt x="87587" y="152994"/>
                  <a:pt x="125038" y="152994"/>
                </a:cubicBezTo>
                <a:cubicBezTo>
                  <a:pt x="165508" y="152994"/>
                  <a:pt x="189670" y="171207"/>
                  <a:pt x="195711" y="204599"/>
                </a:cubicBezTo>
                <a:lnTo>
                  <a:pt x="248867" y="204599"/>
                </a:lnTo>
                <a:cubicBezTo>
                  <a:pt x="242827" y="139637"/>
                  <a:pt x="193295" y="110496"/>
                  <a:pt x="125641" y="110496"/>
                </a:cubicBezTo>
                <a:cubicBezTo>
                  <a:pt x="55572" y="110496"/>
                  <a:pt x="8457" y="148137"/>
                  <a:pt x="8457" y="197920"/>
                </a:cubicBezTo>
                <a:cubicBezTo>
                  <a:pt x="8457" y="248918"/>
                  <a:pt x="39263" y="279881"/>
                  <a:pt x="94231" y="285952"/>
                </a:cubicBezTo>
                <a:lnTo>
                  <a:pt x="152824" y="292631"/>
                </a:lnTo>
                <a:cubicBezTo>
                  <a:pt x="184838" y="296273"/>
                  <a:pt x="199939" y="310237"/>
                  <a:pt x="199939" y="337558"/>
                </a:cubicBezTo>
                <a:cubicBezTo>
                  <a:pt x="199939" y="366699"/>
                  <a:pt x="174569" y="386126"/>
                  <a:pt x="132890" y="386126"/>
                </a:cubicBezTo>
                <a:cubicBezTo>
                  <a:pt x="88191" y="386126"/>
                  <a:pt x="61613" y="365485"/>
                  <a:pt x="53156" y="326022"/>
                </a:cubicBezTo>
                <a:lnTo>
                  <a:pt x="0" y="326022"/>
                </a:lnTo>
                <a:cubicBezTo>
                  <a:pt x="5436" y="390983"/>
                  <a:pt x="53760" y="428625"/>
                  <a:pt x="132286" y="428625"/>
                </a:cubicBezTo>
                <a:close/>
                <a:moveTo>
                  <a:pt x="464511" y="421339"/>
                </a:moveTo>
                <a:cubicBezTo>
                  <a:pt x="528540" y="421339"/>
                  <a:pt x="553910" y="395233"/>
                  <a:pt x="553910" y="330272"/>
                </a:cubicBezTo>
                <a:lnTo>
                  <a:pt x="554515" y="117781"/>
                </a:lnTo>
                <a:lnTo>
                  <a:pt x="506795" y="117781"/>
                </a:lnTo>
                <a:lnTo>
                  <a:pt x="506191" y="348364"/>
                </a:lnTo>
                <a:lnTo>
                  <a:pt x="325581" y="116566"/>
                </a:lnTo>
                <a:lnTo>
                  <a:pt x="286923" y="146316"/>
                </a:lnTo>
                <a:lnTo>
                  <a:pt x="466325" y="375198"/>
                </a:lnTo>
                <a:lnTo>
                  <a:pt x="281486" y="375198"/>
                </a:lnTo>
                <a:lnTo>
                  <a:pt x="281486" y="420733"/>
                </a:lnTo>
                <a:lnTo>
                  <a:pt x="464511" y="421339"/>
                </a:lnTo>
                <a:close/>
                <a:moveTo>
                  <a:pt x="1015241" y="421339"/>
                </a:moveTo>
                <a:lnTo>
                  <a:pt x="1105853" y="421339"/>
                </a:lnTo>
                <a:lnTo>
                  <a:pt x="1105853" y="376413"/>
                </a:lnTo>
                <a:lnTo>
                  <a:pt x="1030338" y="376413"/>
                </a:lnTo>
                <a:cubicBezTo>
                  <a:pt x="1006783" y="376413"/>
                  <a:pt x="999535" y="367306"/>
                  <a:pt x="999535" y="342414"/>
                </a:cubicBezTo>
                <a:lnTo>
                  <a:pt x="999535" y="160886"/>
                </a:lnTo>
                <a:lnTo>
                  <a:pt x="1097994" y="160886"/>
                </a:lnTo>
                <a:lnTo>
                  <a:pt x="1097994" y="117781"/>
                </a:lnTo>
                <a:lnTo>
                  <a:pt x="999535" y="117781"/>
                </a:lnTo>
                <a:lnTo>
                  <a:pt x="999535" y="17606"/>
                </a:lnTo>
                <a:lnTo>
                  <a:pt x="947588" y="17606"/>
                </a:lnTo>
                <a:lnTo>
                  <a:pt x="947588" y="104425"/>
                </a:lnTo>
                <a:cubicBezTo>
                  <a:pt x="947588" y="112924"/>
                  <a:pt x="942756" y="117781"/>
                  <a:pt x="934299" y="117781"/>
                </a:cubicBezTo>
                <a:lnTo>
                  <a:pt x="873895" y="117781"/>
                </a:lnTo>
                <a:lnTo>
                  <a:pt x="873895" y="160886"/>
                </a:lnTo>
                <a:lnTo>
                  <a:pt x="947588" y="160886"/>
                </a:lnTo>
                <a:lnTo>
                  <a:pt x="947588" y="350307"/>
                </a:lnTo>
                <a:cubicBezTo>
                  <a:pt x="947588" y="401305"/>
                  <a:pt x="969331" y="421339"/>
                  <a:pt x="1015241" y="421339"/>
                </a:cubicBezTo>
                <a:close/>
                <a:moveTo>
                  <a:pt x="1265920" y="428625"/>
                </a:moveTo>
                <a:cubicBezTo>
                  <a:pt x="1334786" y="428625"/>
                  <a:pt x="1382506" y="390377"/>
                  <a:pt x="1394584" y="326022"/>
                </a:cubicBezTo>
                <a:lnTo>
                  <a:pt x="1342635" y="326022"/>
                </a:lnTo>
                <a:cubicBezTo>
                  <a:pt x="1335386" y="365485"/>
                  <a:pt x="1310621" y="383091"/>
                  <a:pt x="1265920" y="383091"/>
                </a:cubicBezTo>
                <a:cubicBezTo>
                  <a:pt x="1210351" y="383091"/>
                  <a:pt x="1180748" y="351521"/>
                  <a:pt x="1176519" y="283524"/>
                </a:cubicBezTo>
                <a:lnTo>
                  <a:pt x="1398813" y="283524"/>
                </a:lnTo>
                <a:cubicBezTo>
                  <a:pt x="1404252" y="174850"/>
                  <a:pt x="1354112" y="110496"/>
                  <a:pt x="1264110" y="110496"/>
                </a:cubicBezTo>
                <a:cubicBezTo>
                  <a:pt x="1174709" y="110496"/>
                  <a:pt x="1122159" y="169386"/>
                  <a:pt x="1122159" y="268953"/>
                </a:cubicBezTo>
                <a:cubicBezTo>
                  <a:pt x="1122159" y="369127"/>
                  <a:pt x="1175318" y="428625"/>
                  <a:pt x="1265920" y="428625"/>
                </a:cubicBezTo>
                <a:close/>
                <a:moveTo>
                  <a:pt x="1176519" y="242847"/>
                </a:moveTo>
                <a:cubicBezTo>
                  <a:pt x="1183767" y="182742"/>
                  <a:pt x="1212161" y="153601"/>
                  <a:pt x="1262901" y="153601"/>
                </a:cubicBezTo>
                <a:cubicBezTo>
                  <a:pt x="1314850" y="153601"/>
                  <a:pt x="1342034" y="182742"/>
                  <a:pt x="1345654" y="242847"/>
                </a:cubicBezTo>
                <a:lnTo>
                  <a:pt x="1176519" y="242847"/>
                </a:lnTo>
                <a:close/>
                <a:moveTo>
                  <a:pt x="731944" y="428625"/>
                </a:moveTo>
                <a:cubicBezTo>
                  <a:pt x="803825" y="428625"/>
                  <a:pt x="853357" y="391591"/>
                  <a:pt x="853357" y="334522"/>
                </a:cubicBezTo>
                <a:cubicBezTo>
                  <a:pt x="853357" y="281095"/>
                  <a:pt x="819530" y="253168"/>
                  <a:pt x="767583" y="247097"/>
                </a:cubicBezTo>
                <a:lnTo>
                  <a:pt x="705365" y="239811"/>
                </a:lnTo>
                <a:cubicBezTo>
                  <a:pt x="677579" y="236775"/>
                  <a:pt x="661270" y="225847"/>
                  <a:pt x="661270" y="196706"/>
                </a:cubicBezTo>
                <a:cubicBezTo>
                  <a:pt x="661270" y="171207"/>
                  <a:pt x="687244" y="152994"/>
                  <a:pt x="724695" y="152994"/>
                </a:cubicBezTo>
                <a:cubicBezTo>
                  <a:pt x="765166" y="152994"/>
                  <a:pt x="789328" y="171207"/>
                  <a:pt x="795369" y="204599"/>
                </a:cubicBezTo>
                <a:lnTo>
                  <a:pt x="848524" y="204599"/>
                </a:lnTo>
                <a:cubicBezTo>
                  <a:pt x="842484" y="139637"/>
                  <a:pt x="792953" y="110496"/>
                  <a:pt x="725299" y="110496"/>
                </a:cubicBezTo>
                <a:cubicBezTo>
                  <a:pt x="655230" y="110496"/>
                  <a:pt x="608114" y="148137"/>
                  <a:pt x="608114" y="197920"/>
                </a:cubicBezTo>
                <a:cubicBezTo>
                  <a:pt x="608114" y="248918"/>
                  <a:pt x="638921" y="279881"/>
                  <a:pt x="693889" y="285952"/>
                </a:cubicBezTo>
                <a:lnTo>
                  <a:pt x="752481" y="292631"/>
                </a:lnTo>
                <a:cubicBezTo>
                  <a:pt x="784495" y="296273"/>
                  <a:pt x="799597" y="310237"/>
                  <a:pt x="799597" y="337558"/>
                </a:cubicBezTo>
                <a:cubicBezTo>
                  <a:pt x="799597" y="366699"/>
                  <a:pt x="774227" y="386126"/>
                  <a:pt x="732548" y="386126"/>
                </a:cubicBezTo>
                <a:cubicBezTo>
                  <a:pt x="687848" y="386126"/>
                  <a:pt x="661270" y="365485"/>
                  <a:pt x="652813" y="326022"/>
                </a:cubicBezTo>
                <a:lnTo>
                  <a:pt x="599658" y="326022"/>
                </a:lnTo>
                <a:cubicBezTo>
                  <a:pt x="605094" y="390983"/>
                  <a:pt x="653418" y="428625"/>
                  <a:pt x="731944" y="42862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Two Column">
  <p:cSld name="5. Two Column">
    <p:spTree>
      <p:nvGrpSpPr>
        <p:cNvPr id="63" name="Shape 63"/>
        <p:cNvGrpSpPr/>
        <p:nvPr/>
      </p:nvGrpSpPr>
      <p:grpSpPr>
        <a:xfrm>
          <a:off x="0" y="0"/>
          <a:ext cx="0" cy="0"/>
          <a:chOff x="0" y="0"/>
          <a:chExt cx="0" cy="0"/>
        </a:xfrm>
      </p:grpSpPr>
      <p:sp>
        <p:nvSpPr>
          <p:cNvPr id="64" name="Google Shape;64;p31"/>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lvl1pPr lvl="0" algn="r">
              <a:lnSpc>
                <a:spcPct val="105000"/>
              </a:lnSpc>
              <a:spcBef>
                <a:spcPts val="0"/>
              </a:spcBef>
              <a:spcAft>
                <a:spcPts val="0"/>
              </a:spcAft>
              <a:buClr>
                <a:schemeClr val="dk1"/>
              </a:buClr>
              <a:buSzPts val="1000"/>
              <a:buFont typeface="Arial"/>
              <a:buNone/>
              <a:defRPr sz="1000"/>
            </a:lvl1pPr>
            <a:lvl2pPr lvl="1" algn="r">
              <a:lnSpc>
                <a:spcPct val="105000"/>
              </a:lnSpc>
              <a:spcBef>
                <a:spcPts val="700"/>
              </a:spcBef>
              <a:spcAft>
                <a:spcPts val="0"/>
              </a:spcAft>
              <a:buClr>
                <a:schemeClr val="dk1"/>
              </a:buClr>
              <a:buSzPts val="900"/>
              <a:buFont typeface="Arial"/>
              <a:buNone/>
              <a:defRPr b="0" sz="900"/>
            </a:lvl2pPr>
            <a:lvl3pPr lvl="2" algn="r">
              <a:lnSpc>
                <a:spcPct val="105000"/>
              </a:lnSpc>
              <a:spcBef>
                <a:spcPts val="600"/>
              </a:spcBef>
              <a:spcAft>
                <a:spcPts val="0"/>
              </a:spcAft>
              <a:buClr>
                <a:schemeClr val="dk1"/>
              </a:buClr>
              <a:buSzPts val="900"/>
              <a:buFont typeface="Arial"/>
              <a:buNone/>
              <a:defRPr b="0" sz="900"/>
            </a:lvl3pPr>
            <a:lvl4pPr lvl="3" algn="r">
              <a:lnSpc>
                <a:spcPct val="105000"/>
              </a:lnSpc>
              <a:spcBef>
                <a:spcPts val="600"/>
              </a:spcBef>
              <a:spcAft>
                <a:spcPts val="0"/>
              </a:spcAft>
              <a:buClr>
                <a:schemeClr val="dk1"/>
              </a:buClr>
              <a:buSzPts val="900"/>
              <a:buFont typeface="Arial"/>
              <a:buNone/>
              <a:defRPr b="0" sz="900"/>
            </a:lvl4pPr>
            <a:lvl5pPr lvl="4" algn="r">
              <a:lnSpc>
                <a:spcPct val="105000"/>
              </a:lnSpc>
              <a:spcBef>
                <a:spcPts val="600"/>
              </a:spcBef>
              <a:spcAft>
                <a:spcPts val="0"/>
              </a:spcAft>
              <a:buClr>
                <a:schemeClr val="dk1"/>
              </a:buClr>
              <a:buSzPts val="900"/>
              <a:buFont typeface="Arial"/>
              <a:buNone/>
              <a:defRPr b="0" sz="900"/>
            </a:lvl5pPr>
            <a:lvl6pPr lvl="5" algn="r">
              <a:lnSpc>
                <a:spcPct val="105000"/>
              </a:lnSpc>
              <a:spcBef>
                <a:spcPts val="600"/>
              </a:spcBef>
              <a:spcAft>
                <a:spcPts val="0"/>
              </a:spcAft>
              <a:buClr>
                <a:schemeClr val="dk1"/>
              </a:buClr>
              <a:buSzPts val="900"/>
              <a:buFont typeface="Arial"/>
              <a:buNone/>
              <a:defRPr b="0" sz="900"/>
            </a:lvl6pPr>
            <a:lvl7pPr lvl="6" algn="r">
              <a:lnSpc>
                <a:spcPct val="105000"/>
              </a:lnSpc>
              <a:spcBef>
                <a:spcPts val="600"/>
              </a:spcBef>
              <a:spcAft>
                <a:spcPts val="0"/>
              </a:spcAft>
              <a:buClr>
                <a:schemeClr val="dk1"/>
              </a:buClr>
              <a:buSzPts val="900"/>
              <a:buFont typeface="Arial"/>
              <a:buNone/>
              <a:defRPr b="0" sz="900"/>
            </a:lvl7pPr>
            <a:lvl8pPr lvl="7" algn="r">
              <a:lnSpc>
                <a:spcPct val="105000"/>
              </a:lnSpc>
              <a:spcBef>
                <a:spcPts val="600"/>
              </a:spcBef>
              <a:spcAft>
                <a:spcPts val="0"/>
              </a:spcAft>
              <a:buClr>
                <a:schemeClr val="dk1"/>
              </a:buClr>
              <a:buSzPts val="900"/>
              <a:buFont typeface="Arial"/>
              <a:buNone/>
              <a:defRPr b="0" sz="900"/>
            </a:lvl8pPr>
            <a:lvl9pPr lvl="8" algn="r">
              <a:lnSpc>
                <a:spcPct val="105000"/>
              </a:lnSpc>
              <a:spcBef>
                <a:spcPts val="600"/>
              </a:spcBef>
              <a:spcAft>
                <a:spcPts val="600"/>
              </a:spcAft>
              <a:buClr>
                <a:schemeClr val="dk1"/>
              </a:buClr>
              <a:buSzPts val="900"/>
              <a:buFont typeface="Arial"/>
              <a:buNone/>
              <a:defRPr b="0" sz="900"/>
            </a:lvl9pPr>
          </a:lstStyle>
          <a:p/>
        </p:txBody>
      </p:sp>
      <p:sp>
        <p:nvSpPr>
          <p:cNvPr id="65" name="Google Shape;65;p31"/>
          <p:cNvSpPr txBox="1"/>
          <p:nvPr>
            <p:ph idx="2" type="body"/>
          </p:nvPr>
        </p:nvSpPr>
        <p:spPr>
          <a:xfrm>
            <a:off x="250825" y="1663200"/>
            <a:ext cx="5718176" cy="4942388"/>
          </a:xfrm>
          <a:prstGeom prst="rect">
            <a:avLst/>
          </a:prstGeom>
          <a:noFill/>
          <a:ln>
            <a:noFill/>
          </a:ln>
        </p:spPr>
        <p:txBody>
          <a:bodyPr anchorCtr="0" anchor="t" bIns="0" lIns="0" spcFirstLastPara="1" rIns="0" wrap="square" tIns="0">
            <a:normAutofit/>
          </a:bodyPr>
          <a:lstStyle>
            <a:lvl1pPr indent="-342900" lvl="0" marL="457200" algn="l">
              <a:lnSpc>
                <a:spcPct val="105000"/>
              </a:lnSpc>
              <a:spcBef>
                <a:spcPts val="0"/>
              </a:spcBef>
              <a:spcAft>
                <a:spcPts val="0"/>
              </a:spcAft>
              <a:buClr>
                <a:schemeClr val="dk1"/>
              </a:buClr>
              <a:buSzPts val="1800"/>
              <a:buChar char="•"/>
              <a:defRPr/>
            </a:lvl1pPr>
            <a:lvl2pPr indent="-342900" lvl="1" marL="914400" algn="l">
              <a:lnSpc>
                <a:spcPct val="105000"/>
              </a:lnSpc>
              <a:spcBef>
                <a:spcPts val="700"/>
              </a:spcBef>
              <a:spcAft>
                <a:spcPts val="0"/>
              </a:spcAft>
              <a:buClr>
                <a:schemeClr val="dk1"/>
              </a:buClr>
              <a:buSzPts val="1800"/>
              <a:buChar char="•"/>
              <a:defRPr/>
            </a:lvl2pPr>
            <a:lvl3pPr indent="-342900" lvl="2" marL="1371600" algn="l">
              <a:lnSpc>
                <a:spcPct val="105000"/>
              </a:lnSpc>
              <a:spcBef>
                <a:spcPts val="700"/>
              </a:spcBef>
              <a:spcAft>
                <a:spcPts val="0"/>
              </a:spcAft>
              <a:buClr>
                <a:schemeClr val="dk1"/>
              </a:buClr>
              <a:buSzPts val="1800"/>
              <a:buChar char="•"/>
              <a:defRPr/>
            </a:lvl3pPr>
            <a:lvl4pPr indent="-342900" lvl="3" marL="1828800" algn="l">
              <a:lnSpc>
                <a:spcPct val="105000"/>
              </a:lnSpc>
              <a:spcBef>
                <a:spcPts val="700"/>
              </a:spcBef>
              <a:spcAft>
                <a:spcPts val="0"/>
              </a:spcAft>
              <a:buClr>
                <a:schemeClr val="dk1"/>
              </a:buClr>
              <a:buSzPts val="1800"/>
              <a:buChar char="•"/>
              <a:defRPr/>
            </a:lvl4pPr>
            <a:lvl5pPr indent="-342900" lvl="4" marL="2286000" algn="l">
              <a:lnSpc>
                <a:spcPct val="105000"/>
              </a:lnSpc>
              <a:spcBef>
                <a:spcPts val="700"/>
              </a:spcBef>
              <a:spcAft>
                <a:spcPts val="0"/>
              </a:spcAft>
              <a:buClr>
                <a:schemeClr val="dk1"/>
              </a:buClr>
              <a:buSzPts val="1800"/>
              <a:buChar char="•"/>
              <a:defRPr/>
            </a:lvl5pPr>
            <a:lvl6pPr indent="-342900" lvl="5" marL="2743200" algn="l">
              <a:lnSpc>
                <a:spcPct val="105000"/>
              </a:lnSpc>
              <a:spcBef>
                <a:spcPts val="700"/>
              </a:spcBef>
              <a:spcAft>
                <a:spcPts val="0"/>
              </a:spcAft>
              <a:buClr>
                <a:schemeClr val="dk1"/>
              </a:buClr>
              <a:buSzPts val="1800"/>
              <a:buChar char="•"/>
              <a:defRPr/>
            </a:lvl6pPr>
            <a:lvl7pPr indent="-342900" lvl="6" marL="3200400" algn="l">
              <a:lnSpc>
                <a:spcPct val="105000"/>
              </a:lnSpc>
              <a:spcBef>
                <a:spcPts val="700"/>
              </a:spcBef>
              <a:spcAft>
                <a:spcPts val="0"/>
              </a:spcAft>
              <a:buClr>
                <a:schemeClr val="dk1"/>
              </a:buClr>
              <a:buSzPts val="1800"/>
              <a:buChar char="•"/>
              <a:defRPr/>
            </a:lvl7pPr>
            <a:lvl8pPr indent="-342900" lvl="7" marL="3657600" algn="l">
              <a:lnSpc>
                <a:spcPct val="105000"/>
              </a:lnSpc>
              <a:spcBef>
                <a:spcPts val="700"/>
              </a:spcBef>
              <a:spcAft>
                <a:spcPts val="0"/>
              </a:spcAft>
              <a:buClr>
                <a:schemeClr val="dk1"/>
              </a:buClr>
              <a:buSzPts val="1800"/>
              <a:buChar char="•"/>
              <a:defRPr/>
            </a:lvl8pPr>
            <a:lvl9pPr indent="-342900" lvl="8" marL="4114800" algn="l">
              <a:lnSpc>
                <a:spcPct val="105000"/>
              </a:lnSpc>
              <a:spcBef>
                <a:spcPts val="700"/>
              </a:spcBef>
              <a:spcAft>
                <a:spcPts val="700"/>
              </a:spcAft>
              <a:buClr>
                <a:schemeClr val="dk1"/>
              </a:buClr>
              <a:buSzPts val="1800"/>
              <a:buChar char="•"/>
              <a:defRPr/>
            </a:lvl9pPr>
          </a:lstStyle>
          <a:p/>
        </p:txBody>
      </p:sp>
      <p:sp>
        <p:nvSpPr>
          <p:cNvPr id="66" name="Google Shape;66;p31"/>
          <p:cNvSpPr txBox="1"/>
          <p:nvPr>
            <p:ph idx="3" type="body"/>
          </p:nvPr>
        </p:nvSpPr>
        <p:spPr>
          <a:xfrm>
            <a:off x="6223000" y="1663200"/>
            <a:ext cx="5710237" cy="4942388"/>
          </a:xfrm>
          <a:prstGeom prst="rect">
            <a:avLst/>
          </a:prstGeom>
          <a:noFill/>
          <a:ln>
            <a:noFill/>
          </a:ln>
        </p:spPr>
        <p:txBody>
          <a:bodyPr anchorCtr="0" anchor="t" bIns="0" lIns="0" spcFirstLastPara="1" rIns="0" wrap="square" tIns="0">
            <a:normAutofit/>
          </a:bodyPr>
          <a:lstStyle>
            <a:lvl1pPr indent="-342900" lvl="0" marL="457200" algn="l">
              <a:lnSpc>
                <a:spcPct val="105000"/>
              </a:lnSpc>
              <a:spcBef>
                <a:spcPts val="0"/>
              </a:spcBef>
              <a:spcAft>
                <a:spcPts val="0"/>
              </a:spcAft>
              <a:buClr>
                <a:schemeClr val="dk1"/>
              </a:buClr>
              <a:buSzPts val="1800"/>
              <a:buChar char="•"/>
              <a:defRPr/>
            </a:lvl1pPr>
            <a:lvl2pPr indent="-342900" lvl="1" marL="914400" algn="l">
              <a:lnSpc>
                <a:spcPct val="105000"/>
              </a:lnSpc>
              <a:spcBef>
                <a:spcPts val="700"/>
              </a:spcBef>
              <a:spcAft>
                <a:spcPts val="0"/>
              </a:spcAft>
              <a:buClr>
                <a:schemeClr val="dk1"/>
              </a:buClr>
              <a:buSzPts val="1800"/>
              <a:buChar char="•"/>
              <a:defRPr/>
            </a:lvl2pPr>
            <a:lvl3pPr indent="-342900" lvl="2" marL="1371600" algn="l">
              <a:lnSpc>
                <a:spcPct val="105000"/>
              </a:lnSpc>
              <a:spcBef>
                <a:spcPts val="700"/>
              </a:spcBef>
              <a:spcAft>
                <a:spcPts val="0"/>
              </a:spcAft>
              <a:buClr>
                <a:schemeClr val="dk1"/>
              </a:buClr>
              <a:buSzPts val="1800"/>
              <a:buChar char="•"/>
              <a:defRPr/>
            </a:lvl3pPr>
            <a:lvl4pPr indent="-342900" lvl="3" marL="1828800" algn="l">
              <a:lnSpc>
                <a:spcPct val="105000"/>
              </a:lnSpc>
              <a:spcBef>
                <a:spcPts val="700"/>
              </a:spcBef>
              <a:spcAft>
                <a:spcPts val="0"/>
              </a:spcAft>
              <a:buClr>
                <a:schemeClr val="dk1"/>
              </a:buClr>
              <a:buSzPts val="1800"/>
              <a:buChar char="•"/>
              <a:defRPr/>
            </a:lvl4pPr>
            <a:lvl5pPr indent="-342900" lvl="4" marL="2286000" algn="l">
              <a:lnSpc>
                <a:spcPct val="105000"/>
              </a:lnSpc>
              <a:spcBef>
                <a:spcPts val="700"/>
              </a:spcBef>
              <a:spcAft>
                <a:spcPts val="0"/>
              </a:spcAft>
              <a:buClr>
                <a:schemeClr val="dk1"/>
              </a:buClr>
              <a:buSzPts val="1800"/>
              <a:buChar char="•"/>
              <a:defRPr/>
            </a:lvl5pPr>
            <a:lvl6pPr indent="-342900" lvl="5" marL="2743200" algn="l">
              <a:lnSpc>
                <a:spcPct val="105000"/>
              </a:lnSpc>
              <a:spcBef>
                <a:spcPts val="700"/>
              </a:spcBef>
              <a:spcAft>
                <a:spcPts val="0"/>
              </a:spcAft>
              <a:buClr>
                <a:schemeClr val="dk1"/>
              </a:buClr>
              <a:buSzPts val="1800"/>
              <a:buChar char="•"/>
              <a:defRPr/>
            </a:lvl6pPr>
            <a:lvl7pPr indent="-342900" lvl="6" marL="3200400" algn="l">
              <a:lnSpc>
                <a:spcPct val="105000"/>
              </a:lnSpc>
              <a:spcBef>
                <a:spcPts val="700"/>
              </a:spcBef>
              <a:spcAft>
                <a:spcPts val="0"/>
              </a:spcAft>
              <a:buClr>
                <a:schemeClr val="dk1"/>
              </a:buClr>
              <a:buSzPts val="1800"/>
              <a:buChar char="•"/>
              <a:defRPr/>
            </a:lvl7pPr>
            <a:lvl8pPr indent="-342900" lvl="7" marL="3657600" algn="l">
              <a:lnSpc>
                <a:spcPct val="105000"/>
              </a:lnSpc>
              <a:spcBef>
                <a:spcPts val="700"/>
              </a:spcBef>
              <a:spcAft>
                <a:spcPts val="0"/>
              </a:spcAft>
              <a:buClr>
                <a:schemeClr val="dk1"/>
              </a:buClr>
              <a:buSzPts val="1800"/>
              <a:buChar char="•"/>
              <a:defRPr/>
            </a:lvl8pPr>
            <a:lvl9pPr indent="-342900" lvl="8" marL="4114800" algn="l">
              <a:lnSpc>
                <a:spcPct val="105000"/>
              </a:lnSpc>
              <a:spcBef>
                <a:spcPts val="700"/>
              </a:spcBef>
              <a:spcAft>
                <a:spcPts val="700"/>
              </a:spcAft>
              <a:buClr>
                <a:schemeClr val="dk1"/>
              </a:buClr>
              <a:buSzPts val="1800"/>
              <a:buChar char="•"/>
              <a:defRPr/>
            </a:lvl9pPr>
          </a:lstStyle>
          <a:p/>
        </p:txBody>
      </p:sp>
      <p:sp>
        <p:nvSpPr>
          <p:cNvPr id="67" name="Google Shape;67;p31"/>
          <p:cNvSpPr txBox="1"/>
          <p:nvPr>
            <p:ph idx="4" type="body"/>
          </p:nvPr>
        </p:nvSpPr>
        <p:spPr>
          <a:xfrm>
            <a:off x="250825" y="741363"/>
            <a:ext cx="5718175" cy="828675"/>
          </a:xfrm>
          <a:prstGeom prst="rect">
            <a:avLst/>
          </a:prstGeom>
          <a:noFill/>
          <a:ln>
            <a:noFill/>
          </a:ln>
        </p:spPr>
        <p:txBody>
          <a:bodyPr anchorCtr="0" anchor="t" bIns="0" lIns="0" spcFirstLastPara="1" rIns="0" wrap="square" tIns="0">
            <a:noAutofit/>
          </a:bodyPr>
          <a:lstStyle>
            <a:lvl1pPr indent="-431800" lvl="0" marL="457200" algn="l">
              <a:lnSpc>
                <a:spcPct val="83000"/>
              </a:lnSpc>
              <a:spcBef>
                <a:spcPts val="0"/>
              </a:spcBef>
              <a:spcAft>
                <a:spcPts val="0"/>
              </a:spcAft>
              <a:buClr>
                <a:schemeClr val="dk1"/>
              </a:buClr>
              <a:buSzPts val="3200"/>
              <a:buChar char="​"/>
              <a:defRPr b="1" sz="3200"/>
            </a:lvl1pPr>
            <a:lvl2pPr indent="-431800" lvl="1" marL="914400" algn="l">
              <a:lnSpc>
                <a:spcPct val="83000"/>
              </a:lnSpc>
              <a:spcBef>
                <a:spcPts val="0"/>
              </a:spcBef>
              <a:spcAft>
                <a:spcPts val="0"/>
              </a:spcAft>
              <a:buClr>
                <a:schemeClr val="dk1"/>
              </a:buClr>
              <a:buSzPts val="3200"/>
              <a:buChar char="​"/>
              <a:defRPr b="1" sz="3200"/>
            </a:lvl2pPr>
            <a:lvl3pPr indent="-431800" lvl="2" marL="1371600" algn="l">
              <a:lnSpc>
                <a:spcPct val="83000"/>
              </a:lnSpc>
              <a:spcBef>
                <a:spcPts val="0"/>
              </a:spcBef>
              <a:spcAft>
                <a:spcPts val="0"/>
              </a:spcAft>
              <a:buClr>
                <a:schemeClr val="dk1"/>
              </a:buClr>
              <a:buSzPts val="3200"/>
              <a:buChar char="​"/>
              <a:defRPr b="1" sz="3200"/>
            </a:lvl3pPr>
            <a:lvl4pPr indent="-431800" lvl="3" marL="1828800" algn="l">
              <a:lnSpc>
                <a:spcPct val="83000"/>
              </a:lnSpc>
              <a:spcBef>
                <a:spcPts val="0"/>
              </a:spcBef>
              <a:spcAft>
                <a:spcPts val="0"/>
              </a:spcAft>
              <a:buClr>
                <a:schemeClr val="dk1"/>
              </a:buClr>
              <a:buSzPts val="3200"/>
              <a:buChar char="​"/>
              <a:defRPr b="1" sz="3200"/>
            </a:lvl4pPr>
            <a:lvl5pPr indent="-431800" lvl="4" marL="2286000" algn="l">
              <a:lnSpc>
                <a:spcPct val="83000"/>
              </a:lnSpc>
              <a:spcBef>
                <a:spcPts val="0"/>
              </a:spcBef>
              <a:spcAft>
                <a:spcPts val="0"/>
              </a:spcAft>
              <a:buClr>
                <a:schemeClr val="dk1"/>
              </a:buClr>
              <a:buSzPts val="3200"/>
              <a:buChar char="​"/>
              <a:defRPr b="1" sz="3200"/>
            </a:lvl5pPr>
            <a:lvl6pPr indent="-431800" lvl="5" marL="2743200" algn="l">
              <a:lnSpc>
                <a:spcPct val="83000"/>
              </a:lnSpc>
              <a:spcBef>
                <a:spcPts val="0"/>
              </a:spcBef>
              <a:spcAft>
                <a:spcPts val="0"/>
              </a:spcAft>
              <a:buClr>
                <a:schemeClr val="dk1"/>
              </a:buClr>
              <a:buSzPts val="3200"/>
              <a:buChar char="​"/>
              <a:defRPr b="1" sz="3200"/>
            </a:lvl6pPr>
            <a:lvl7pPr indent="-431800" lvl="6" marL="3200400" algn="l">
              <a:lnSpc>
                <a:spcPct val="83000"/>
              </a:lnSpc>
              <a:spcBef>
                <a:spcPts val="0"/>
              </a:spcBef>
              <a:spcAft>
                <a:spcPts val="0"/>
              </a:spcAft>
              <a:buClr>
                <a:schemeClr val="dk1"/>
              </a:buClr>
              <a:buSzPts val="3200"/>
              <a:buChar char="​"/>
              <a:defRPr b="1" sz="3200"/>
            </a:lvl7pPr>
            <a:lvl8pPr indent="-431800" lvl="7" marL="3657600" algn="l">
              <a:lnSpc>
                <a:spcPct val="83000"/>
              </a:lnSpc>
              <a:spcBef>
                <a:spcPts val="0"/>
              </a:spcBef>
              <a:spcAft>
                <a:spcPts val="0"/>
              </a:spcAft>
              <a:buClr>
                <a:schemeClr val="dk1"/>
              </a:buClr>
              <a:buSzPts val="3200"/>
              <a:buChar char="​"/>
              <a:defRPr b="1" sz="3200"/>
            </a:lvl8pPr>
            <a:lvl9pPr indent="-431800" lvl="8" marL="4114800" algn="l">
              <a:lnSpc>
                <a:spcPct val="83000"/>
              </a:lnSpc>
              <a:spcBef>
                <a:spcPts val="0"/>
              </a:spcBef>
              <a:spcAft>
                <a:spcPts val="0"/>
              </a:spcAft>
              <a:buClr>
                <a:schemeClr val="dk1"/>
              </a:buClr>
              <a:buSzPts val="3200"/>
              <a:buChar char="​"/>
              <a:defRPr b="1" sz="3200"/>
            </a:lvl9pPr>
          </a:lstStyle>
          <a:p/>
        </p:txBody>
      </p:sp>
      <p:sp>
        <p:nvSpPr>
          <p:cNvPr id="68" name="Google Shape;68;p31"/>
          <p:cNvSpPr txBox="1"/>
          <p:nvPr>
            <p:ph idx="5" type="body"/>
          </p:nvPr>
        </p:nvSpPr>
        <p:spPr>
          <a:xfrm>
            <a:off x="6223000" y="741363"/>
            <a:ext cx="5718175" cy="828675"/>
          </a:xfrm>
          <a:prstGeom prst="rect">
            <a:avLst/>
          </a:prstGeom>
          <a:noFill/>
          <a:ln>
            <a:noFill/>
          </a:ln>
        </p:spPr>
        <p:txBody>
          <a:bodyPr anchorCtr="0" anchor="t" bIns="0" lIns="0" spcFirstLastPara="1" rIns="0" wrap="square" tIns="0">
            <a:noAutofit/>
          </a:bodyPr>
          <a:lstStyle>
            <a:lvl1pPr indent="-431800" lvl="0" marL="457200" algn="l">
              <a:lnSpc>
                <a:spcPct val="83000"/>
              </a:lnSpc>
              <a:spcBef>
                <a:spcPts val="0"/>
              </a:spcBef>
              <a:spcAft>
                <a:spcPts val="0"/>
              </a:spcAft>
              <a:buClr>
                <a:schemeClr val="dk1"/>
              </a:buClr>
              <a:buSzPts val="3200"/>
              <a:buChar char="​"/>
              <a:defRPr b="1" sz="3200"/>
            </a:lvl1pPr>
            <a:lvl2pPr indent="-431800" lvl="1" marL="914400" algn="l">
              <a:lnSpc>
                <a:spcPct val="83000"/>
              </a:lnSpc>
              <a:spcBef>
                <a:spcPts val="0"/>
              </a:spcBef>
              <a:spcAft>
                <a:spcPts val="0"/>
              </a:spcAft>
              <a:buClr>
                <a:schemeClr val="dk1"/>
              </a:buClr>
              <a:buSzPts val="3200"/>
              <a:buChar char="​"/>
              <a:defRPr b="1" sz="3200"/>
            </a:lvl2pPr>
            <a:lvl3pPr indent="-431800" lvl="2" marL="1371600" algn="l">
              <a:lnSpc>
                <a:spcPct val="83000"/>
              </a:lnSpc>
              <a:spcBef>
                <a:spcPts val="0"/>
              </a:spcBef>
              <a:spcAft>
                <a:spcPts val="0"/>
              </a:spcAft>
              <a:buClr>
                <a:schemeClr val="dk1"/>
              </a:buClr>
              <a:buSzPts val="3200"/>
              <a:buChar char="​"/>
              <a:defRPr b="1" sz="3200"/>
            </a:lvl3pPr>
            <a:lvl4pPr indent="-431800" lvl="3" marL="1828800" algn="l">
              <a:lnSpc>
                <a:spcPct val="83000"/>
              </a:lnSpc>
              <a:spcBef>
                <a:spcPts val="0"/>
              </a:spcBef>
              <a:spcAft>
                <a:spcPts val="0"/>
              </a:spcAft>
              <a:buClr>
                <a:schemeClr val="dk1"/>
              </a:buClr>
              <a:buSzPts val="3200"/>
              <a:buChar char="​"/>
              <a:defRPr b="1" sz="3200"/>
            </a:lvl4pPr>
            <a:lvl5pPr indent="-431800" lvl="4" marL="2286000" algn="l">
              <a:lnSpc>
                <a:spcPct val="83000"/>
              </a:lnSpc>
              <a:spcBef>
                <a:spcPts val="0"/>
              </a:spcBef>
              <a:spcAft>
                <a:spcPts val="0"/>
              </a:spcAft>
              <a:buClr>
                <a:schemeClr val="dk1"/>
              </a:buClr>
              <a:buSzPts val="3200"/>
              <a:buChar char="​"/>
              <a:defRPr b="1" sz="3200"/>
            </a:lvl5pPr>
            <a:lvl6pPr indent="-431800" lvl="5" marL="2743200" algn="l">
              <a:lnSpc>
                <a:spcPct val="83000"/>
              </a:lnSpc>
              <a:spcBef>
                <a:spcPts val="0"/>
              </a:spcBef>
              <a:spcAft>
                <a:spcPts val="0"/>
              </a:spcAft>
              <a:buClr>
                <a:schemeClr val="dk1"/>
              </a:buClr>
              <a:buSzPts val="3200"/>
              <a:buChar char="​"/>
              <a:defRPr b="1" sz="3200"/>
            </a:lvl6pPr>
            <a:lvl7pPr indent="-431800" lvl="6" marL="3200400" algn="l">
              <a:lnSpc>
                <a:spcPct val="83000"/>
              </a:lnSpc>
              <a:spcBef>
                <a:spcPts val="0"/>
              </a:spcBef>
              <a:spcAft>
                <a:spcPts val="0"/>
              </a:spcAft>
              <a:buClr>
                <a:schemeClr val="dk1"/>
              </a:buClr>
              <a:buSzPts val="3200"/>
              <a:buChar char="​"/>
              <a:defRPr b="1" sz="3200"/>
            </a:lvl7pPr>
            <a:lvl8pPr indent="-431800" lvl="7" marL="3657600" algn="l">
              <a:lnSpc>
                <a:spcPct val="83000"/>
              </a:lnSpc>
              <a:spcBef>
                <a:spcPts val="0"/>
              </a:spcBef>
              <a:spcAft>
                <a:spcPts val="0"/>
              </a:spcAft>
              <a:buClr>
                <a:schemeClr val="dk1"/>
              </a:buClr>
              <a:buSzPts val="3200"/>
              <a:buChar char="​"/>
              <a:defRPr b="1" sz="3200"/>
            </a:lvl8pPr>
            <a:lvl9pPr indent="-431800" lvl="8" marL="4114800" algn="l">
              <a:lnSpc>
                <a:spcPct val="83000"/>
              </a:lnSpc>
              <a:spcBef>
                <a:spcPts val="0"/>
              </a:spcBef>
              <a:spcAft>
                <a:spcPts val="0"/>
              </a:spcAft>
              <a:buClr>
                <a:schemeClr val="dk1"/>
              </a:buClr>
              <a:buSzPts val="3200"/>
              <a:buChar char="​"/>
              <a:defRPr b="1" sz="32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Team">
  <p:cSld name="7. Team">
    <p:spTree>
      <p:nvGrpSpPr>
        <p:cNvPr id="69" name="Shape 69"/>
        <p:cNvGrpSpPr/>
        <p:nvPr/>
      </p:nvGrpSpPr>
      <p:grpSpPr>
        <a:xfrm>
          <a:off x="0" y="0"/>
          <a:ext cx="0" cy="0"/>
          <a:chOff x="0" y="0"/>
          <a:chExt cx="0" cy="0"/>
        </a:xfrm>
      </p:grpSpPr>
      <p:sp>
        <p:nvSpPr>
          <p:cNvPr id="70" name="Google Shape;70;p32"/>
          <p:cNvSpPr/>
          <p:nvPr>
            <p:ph idx="2" type="pic"/>
          </p:nvPr>
        </p:nvSpPr>
        <p:spPr>
          <a:xfrm>
            <a:off x="250825" y="1935480"/>
            <a:ext cx="3729039" cy="4670108"/>
          </a:xfrm>
          <a:prstGeom prst="roundRect">
            <a:avLst>
              <a:gd fmla="val 4034" name="adj"/>
            </a:avLst>
          </a:prstGeom>
          <a:solidFill>
            <a:schemeClr val="accent5"/>
          </a:solidFill>
          <a:ln>
            <a:noFill/>
          </a:ln>
        </p:spPr>
      </p:sp>
      <p:sp>
        <p:nvSpPr>
          <p:cNvPr id="71" name="Google Shape;71;p32"/>
          <p:cNvSpPr txBox="1"/>
          <p:nvPr>
            <p:ph type="title"/>
          </p:nvPr>
        </p:nvSpPr>
        <p:spPr>
          <a:xfrm>
            <a:off x="250825" y="741750"/>
            <a:ext cx="11688763" cy="667950"/>
          </a:xfrm>
          <a:prstGeom prst="rect">
            <a:avLst/>
          </a:prstGeom>
          <a:noFill/>
          <a:ln>
            <a:noFill/>
          </a:ln>
        </p:spPr>
        <p:txBody>
          <a:bodyPr anchorCtr="0" anchor="t" bIns="0" lIns="0" spcFirstLastPara="1" rIns="0" wrap="square" tIns="0">
            <a:normAutofit/>
          </a:bodyPr>
          <a:lstStyle>
            <a:lvl1pPr lvl="0" algn="l">
              <a:lnSpc>
                <a:spcPct val="83000"/>
              </a:lnSpc>
              <a:spcBef>
                <a:spcPts val="0"/>
              </a:spcBef>
              <a:spcAft>
                <a:spcPts val="0"/>
              </a:spcAft>
              <a:buClr>
                <a:schemeClr val="dk1"/>
              </a:buClr>
              <a:buSzPts val="4800"/>
              <a:buFont typeface="Geist Light"/>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lvl1pPr lvl="0" algn="r">
              <a:lnSpc>
                <a:spcPct val="105000"/>
              </a:lnSpc>
              <a:spcBef>
                <a:spcPts val="0"/>
              </a:spcBef>
              <a:spcAft>
                <a:spcPts val="0"/>
              </a:spcAft>
              <a:buClr>
                <a:schemeClr val="dk1"/>
              </a:buClr>
              <a:buSzPts val="1000"/>
              <a:buFont typeface="Arial"/>
              <a:buNone/>
              <a:defRPr sz="1000"/>
            </a:lvl1pPr>
            <a:lvl2pPr lvl="1" algn="r">
              <a:lnSpc>
                <a:spcPct val="105000"/>
              </a:lnSpc>
              <a:spcBef>
                <a:spcPts val="700"/>
              </a:spcBef>
              <a:spcAft>
                <a:spcPts val="0"/>
              </a:spcAft>
              <a:buClr>
                <a:schemeClr val="dk1"/>
              </a:buClr>
              <a:buSzPts val="900"/>
              <a:buFont typeface="Arial"/>
              <a:buNone/>
              <a:defRPr b="0" sz="900"/>
            </a:lvl2pPr>
            <a:lvl3pPr lvl="2" algn="r">
              <a:lnSpc>
                <a:spcPct val="105000"/>
              </a:lnSpc>
              <a:spcBef>
                <a:spcPts val="600"/>
              </a:spcBef>
              <a:spcAft>
                <a:spcPts val="0"/>
              </a:spcAft>
              <a:buClr>
                <a:schemeClr val="dk1"/>
              </a:buClr>
              <a:buSzPts val="900"/>
              <a:buFont typeface="Arial"/>
              <a:buNone/>
              <a:defRPr b="0" sz="900"/>
            </a:lvl3pPr>
            <a:lvl4pPr lvl="3" algn="r">
              <a:lnSpc>
                <a:spcPct val="105000"/>
              </a:lnSpc>
              <a:spcBef>
                <a:spcPts val="600"/>
              </a:spcBef>
              <a:spcAft>
                <a:spcPts val="0"/>
              </a:spcAft>
              <a:buClr>
                <a:schemeClr val="dk1"/>
              </a:buClr>
              <a:buSzPts val="900"/>
              <a:buFont typeface="Arial"/>
              <a:buNone/>
              <a:defRPr b="0" sz="900"/>
            </a:lvl4pPr>
            <a:lvl5pPr lvl="4" algn="r">
              <a:lnSpc>
                <a:spcPct val="105000"/>
              </a:lnSpc>
              <a:spcBef>
                <a:spcPts val="600"/>
              </a:spcBef>
              <a:spcAft>
                <a:spcPts val="0"/>
              </a:spcAft>
              <a:buClr>
                <a:schemeClr val="dk1"/>
              </a:buClr>
              <a:buSzPts val="900"/>
              <a:buFont typeface="Arial"/>
              <a:buNone/>
              <a:defRPr b="0" sz="900"/>
            </a:lvl5pPr>
            <a:lvl6pPr lvl="5" algn="r">
              <a:lnSpc>
                <a:spcPct val="105000"/>
              </a:lnSpc>
              <a:spcBef>
                <a:spcPts val="600"/>
              </a:spcBef>
              <a:spcAft>
                <a:spcPts val="0"/>
              </a:spcAft>
              <a:buClr>
                <a:schemeClr val="dk1"/>
              </a:buClr>
              <a:buSzPts val="900"/>
              <a:buFont typeface="Arial"/>
              <a:buNone/>
              <a:defRPr b="0" sz="900"/>
            </a:lvl6pPr>
            <a:lvl7pPr lvl="6" algn="r">
              <a:lnSpc>
                <a:spcPct val="105000"/>
              </a:lnSpc>
              <a:spcBef>
                <a:spcPts val="600"/>
              </a:spcBef>
              <a:spcAft>
                <a:spcPts val="0"/>
              </a:spcAft>
              <a:buClr>
                <a:schemeClr val="dk1"/>
              </a:buClr>
              <a:buSzPts val="900"/>
              <a:buFont typeface="Arial"/>
              <a:buNone/>
              <a:defRPr b="0" sz="900"/>
            </a:lvl7pPr>
            <a:lvl8pPr lvl="7" algn="r">
              <a:lnSpc>
                <a:spcPct val="105000"/>
              </a:lnSpc>
              <a:spcBef>
                <a:spcPts val="600"/>
              </a:spcBef>
              <a:spcAft>
                <a:spcPts val="0"/>
              </a:spcAft>
              <a:buClr>
                <a:schemeClr val="dk1"/>
              </a:buClr>
              <a:buSzPts val="900"/>
              <a:buFont typeface="Arial"/>
              <a:buNone/>
              <a:defRPr b="0" sz="900"/>
            </a:lvl8pPr>
            <a:lvl9pPr lvl="8" algn="r">
              <a:lnSpc>
                <a:spcPct val="105000"/>
              </a:lnSpc>
              <a:spcBef>
                <a:spcPts val="600"/>
              </a:spcBef>
              <a:spcAft>
                <a:spcPts val="600"/>
              </a:spcAft>
              <a:buClr>
                <a:schemeClr val="dk1"/>
              </a:buClr>
              <a:buSzPts val="900"/>
              <a:buFont typeface="Arial"/>
              <a:buNone/>
              <a:defRPr b="0" sz="900"/>
            </a:lvl9pPr>
          </a:lstStyle>
          <a:p/>
        </p:txBody>
      </p:sp>
      <p:sp>
        <p:nvSpPr>
          <p:cNvPr id="73" name="Google Shape;73;p32"/>
          <p:cNvSpPr/>
          <p:nvPr>
            <p:ph idx="3" type="body"/>
          </p:nvPr>
        </p:nvSpPr>
        <p:spPr>
          <a:xfrm>
            <a:off x="442913" y="5724525"/>
            <a:ext cx="1798639" cy="307181"/>
          </a:xfrm>
          <a:prstGeom prst="roundRect">
            <a:avLst>
              <a:gd fmla="val 19768" name="adj"/>
            </a:avLst>
          </a:prstGeom>
          <a:solidFill>
            <a:srgbClr val="97D2EC"/>
          </a:solidFill>
          <a:ln>
            <a:noFill/>
          </a:ln>
        </p:spPr>
        <p:txBody>
          <a:bodyPr anchorCtr="0" anchor="ctr" bIns="0" lIns="36000" spcFirstLastPara="1" rIns="0" wrap="square" tIns="0">
            <a:normAutofit/>
          </a:bodyPr>
          <a:lstStyle>
            <a:lvl1pPr indent="-355600" lvl="0" marL="457200" algn="l">
              <a:lnSpc>
                <a:spcPct val="105000"/>
              </a:lnSpc>
              <a:spcBef>
                <a:spcPts val="0"/>
              </a:spcBef>
              <a:spcAft>
                <a:spcPts val="0"/>
              </a:spcAft>
              <a:buClr>
                <a:schemeClr val="dk1"/>
              </a:buClr>
              <a:buSzPts val="2000"/>
              <a:buChar char="​"/>
              <a:defRPr/>
            </a:lvl1pPr>
            <a:lvl2pPr indent="-355600" lvl="1" marL="914400" algn="l">
              <a:lnSpc>
                <a:spcPct val="105000"/>
              </a:lnSpc>
              <a:spcBef>
                <a:spcPts val="700"/>
              </a:spcBef>
              <a:spcAft>
                <a:spcPts val="0"/>
              </a:spcAft>
              <a:buClr>
                <a:schemeClr val="dk1"/>
              </a:buClr>
              <a:buSzPts val="2000"/>
              <a:buChar char="​"/>
              <a:defRPr/>
            </a:lvl2pPr>
            <a:lvl3pPr indent="-355600" lvl="2" marL="1371600" algn="l">
              <a:lnSpc>
                <a:spcPct val="105000"/>
              </a:lnSpc>
              <a:spcBef>
                <a:spcPts val="700"/>
              </a:spcBef>
              <a:spcAft>
                <a:spcPts val="0"/>
              </a:spcAft>
              <a:buClr>
                <a:schemeClr val="dk1"/>
              </a:buClr>
              <a:buSzPts val="2000"/>
              <a:buChar char="​"/>
              <a:defRPr/>
            </a:lvl3pPr>
            <a:lvl4pPr indent="-355600" lvl="3" marL="1828800" algn="l">
              <a:lnSpc>
                <a:spcPct val="105000"/>
              </a:lnSpc>
              <a:spcBef>
                <a:spcPts val="700"/>
              </a:spcBef>
              <a:spcAft>
                <a:spcPts val="0"/>
              </a:spcAft>
              <a:buClr>
                <a:schemeClr val="dk1"/>
              </a:buClr>
              <a:buSzPts val="2000"/>
              <a:buChar char="​"/>
              <a:defRPr/>
            </a:lvl4pPr>
            <a:lvl5pPr indent="-355600" lvl="4" marL="2286000" algn="l">
              <a:lnSpc>
                <a:spcPct val="105000"/>
              </a:lnSpc>
              <a:spcBef>
                <a:spcPts val="700"/>
              </a:spcBef>
              <a:spcAft>
                <a:spcPts val="0"/>
              </a:spcAft>
              <a:buClr>
                <a:schemeClr val="dk1"/>
              </a:buClr>
              <a:buSzPts val="2000"/>
              <a:buChar char="​"/>
              <a:defRPr/>
            </a:lvl5pPr>
            <a:lvl6pPr indent="-355600" lvl="5" marL="2743200" algn="l">
              <a:lnSpc>
                <a:spcPct val="105000"/>
              </a:lnSpc>
              <a:spcBef>
                <a:spcPts val="700"/>
              </a:spcBef>
              <a:spcAft>
                <a:spcPts val="0"/>
              </a:spcAft>
              <a:buClr>
                <a:schemeClr val="dk1"/>
              </a:buClr>
              <a:buSzPts val="2000"/>
              <a:buChar char="​"/>
              <a:defRPr/>
            </a:lvl6pPr>
            <a:lvl7pPr indent="-355600" lvl="6" marL="3200400" algn="l">
              <a:lnSpc>
                <a:spcPct val="105000"/>
              </a:lnSpc>
              <a:spcBef>
                <a:spcPts val="700"/>
              </a:spcBef>
              <a:spcAft>
                <a:spcPts val="0"/>
              </a:spcAft>
              <a:buClr>
                <a:schemeClr val="dk1"/>
              </a:buClr>
              <a:buSzPts val="2000"/>
              <a:buChar char="​"/>
              <a:defRPr/>
            </a:lvl7pPr>
            <a:lvl8pPr indent="-355600" lvl="7" marL="3657600" algn="l">
              <a:lnSpc>
                <a:spcPct val="105000"/>
              </a:lnSpc>
              <a:spcBef>
                <a:spcPts val="700"/>
              </a:spcBef>
              <a:spcAft>
                <a:spcPts val="0"/>
              </a:spcAft>
              <a:buClr>
                <a:schemeClr val="dk1"/>
              </a:buClr>
              <a:buSzPts val="2000"/>
              <a:buChar char="​"/>
              <a:defRPr/>
            </a:lvl8pPr>
            <a:lvl9pPr indent="-355600" lvl="8" marL="4114800" algn="l">
              <a:lnSpc>
                <a:spcPct val="105000"/>
              </a:lnSpc>
              <a:spcBef>
                <a:spcPts val="700"/>
              </a:spcBef>
              <a:spcAft>
                <a:spcPts val="700"/>
              </a:spcAft>
              <a:buClr>
                <a:schemeClr val="dk1"/>
              </a:buClr>
              <a:buSzPts val="2000"/>
              <a:buChar char="​"/>
              <a:defRPr/>
            </a:lvl9pPr>
          </a:lstStyle>
          <a:p/>
        </p:txBody>
      </p:sp>
      <p:sp>
        <p:nvSpPr>
          <p:cNvPr id="74" name="Google Shape;74;p32"/>
          <p:cNvSpPr/>
          <p:nvPr>
            <p:ph idx="4" type="body"/>
          </p:nvPr>
        </p:nvSpPr>
        <p:spPr>
          <a:xfrm>
            <a:off x="442913" y="6106725"/>
            <a:ext cx="2794001" cy="307181"/>
          </a:xfrm>
          <a:prstGeom prst="roundRect">
            <a:avLst>
              <a:gd fmla="val 19768" name="adj"/>
            </a:avLst>
          </a:prstGeom>
          <a:solidFill>
            <a:schemeClr val="lt1"/>
          </a:solidFill>
          <a:ln>
            <a:noFill/>
          </a:ln>
        </p:spPr>
        <p:txBody>
          <a:bodyPr anchorCtr="0" anchor="ctr" bIns="0" lIns="36000" spcFirstLastPara="1" rIns="0" wrap="square" tIns="0">
            <a:normAutofit/>
          </a:bodyPr>
          <a:lstStyle>
            <a:lvl1pPr indent="-355600" lvl="0" marL="457200" algn="l">
              <a:lnSpc>
                <a:spcPct val="105000"/>
              </a:lnSpc>
              <a:spcBef>
                <a:spcPts val="0"/>
              </a:spcBef>
              <a:spcAft>
                <a:spcPts val="0"/>
              </a:spcAft>
              <a:buClr>
                <a:schemeClr val="dk1"/>
              </a:buClr>
              <a:buSzPts val="2000"/>
              <a:buChar char="​"/>
              <a:defRPr/>
            </a:lvl1pPr>
            <a:lvl2pPr indent="-355600" lvl="1" marL="914400" algn="l">
              <a:lnSpc>
                <a:spcPct val="105000"/>
              </a:lnSpc>
              <a:spcBef>
                <a:spcPts val="700"/>
              </a:spcBef>
              <a:spcAft>
                <a:spcPts val="0"/>
              </a:spcAft>
              <a:buClr>
                <a:schemeClr val="dk1"/>
              </a:buClr>
              <a:buSzPts val="2000"/>
              <a:buChar char="​"/>
              <a:defRPr/>
            </a:lvl2pPr>
            <a:lvl3pPr indent="-355600" lvl="2" marL="1371600" algn="l">
              <a:lnSpc>
                <a:spcPct val="105000"/>
              </a:lnSpc>
              <a:spcBef>
                <a:spcPts val="700"/>
              </a:spcBef>
              <a:spcAft>
                <a:spcPts val="0"/>
              </a:spcAft>
              <a:buClr>
                <a:schemeClr val="dk1"/>
              </a:buClr>
              <a:buSzPts val="2000"/>
              <a:buChar char="​"/>
              <a:defRPr/>
            </a:lvl3pPr>
            <a:lvl4pPr indent="-355600" lvl="3" marL="1828800" algn="l">
              <a:lnSpc>
                <a:spcPct val="105000"/>
              </a:lnSpc>
              <a:spcBef>
                <a:spcPts val="700"/>
              </a:spcBef>
              <a:spcAft>
                <a:spcPts val="0"/>
              </a:spcAft>
              <a:buClr>
                <a:schemeClr val="dk1"/>
              </a:buClr>
              <a:buSzPts val="2000"/>
              <a:buChar char="​"/>
              <a:defRPr/>
            </a:lvl4pPr>
            <a:lvl5pPr indent="-355600" lvl="4" marL="2286000" algn="l">
              <a:lnSpc>
                <a:spcPct val="105000"/>
              </a:lnSpc>
              <a:spcBef>
                <a:spcPts val="700"/>
              </a:spcBef>
              <a:spcAft>
                <a:spcPts val="0"/>
              </a:spcAft>
              <a:buClr>
                <a:schemeClr val="dk1"/>
              </a:buClr>
              <a:buSzPts val="2000"/>
              <a:buChar char="​"/>
              <a:defRPr/>
            </a:lvl5pPr>
            <a:lvl6pPr indent="-355600" lvl="5" marL="2743200" algn="l">
              <a:lnSpc>
                <a:spcPct val="105000"/>
              </a:lnSpc>
              <a:spcBef>
                <a:spcPts val="700"/>
              </a:spcBef>
              <a:spcAft>
                <a:spcPts val="0"/>
              </a:spcAft>
              <a:buClr>
                <a:schemeClr val="dk1"/>
              </a:buClr>
              <a:buSzPts val="2000"/>
              <a:buChar char="​"/>
              <a:defRPr/>
            </a:lvl6pPr>
            <a:lvl7pPr indent="-355600" lvl="6" marL="3200400" algn="l">
              <a:lnSpc>
                <a:spcPct val="105000"/>
              </a:lnSpc>
              <a:spcBef>
                <a:spcPts val="700"/>
              </a:spcBef>
              <a:spcAft>
                <a:spcPts val="0"/>
              </a:spcAft>
              <a:buClr>
                <a:schemeClr val="dk1"/>
              </a:buClr>
              <a:buSzPts val="2000"/>
              <a:buChar char="​"/>
              <a:defRPr/>
            </a:lvl7pPr>
            <a:lvl8pPr indent="-355600" lvl="7" marL="3657600" algn="l">
              <a:lnSpc>
                <a:spcPct val="105000"/>
              </a:lnSpc>
              <a:spcBef>
                <a:spcPts val="700"/>
              </a:spcBef>
              <a:spcAft>
                <a:spcPts val="0"/>
              </a:spcAft>
              <a:buClr>
                <a:schemeClr val="dk1"/>
              </a:buClr>
              <a:buSzPts val="2000"/>
              <a:buChar char="​"/>
              <a:defRPr/>
            </a:lvl8pPr>
            <a:lvl9pPr indent="-355600" lvl="8" marL="4114800" algn="l">
              <a:lnSpc>
                <a:spcPct val="105000"/>
              </a:lnSpc>
              <a:spcBef>
                <a:spcPts val="700"/>
              </a:spcBef>
              <a:spcAft>
                <a:spcPts val="700"/>
              </a:spcAft>
              <a:buClr>
                <a:schemeClr val="dk1"/>
              </a:buClr>
              <a:buSzPts val="2000"/>
              <a:buChar char="​"/>
              <a:defRPr/>
            </a:lvl9pPr>
          </a:lstStyle>
          <a:p/>
        </p:txBody>
      </p:sp>
      <p:sp>
        <p:nvSpPr>
          <p:cNvPr id="75" name="Google Shape;75;p32"/>
          <p:cNvSpPr/>
          <p:nvPr>
            <p:ph idx="5" type="pic"/>
          </p:nvPr>
        </p:nvSpPr>
        <p:spPr>
          <a:xfrm>
            <a:off x="4230686" y="1935480"/>
            <a:ext cx="3729039" cy="4670108"/>
          </a:xfrm>
          <a:prstGeom prst="roundRect">
            <a:avLst>
              <a:gd fmla="val 4034" name="adj"/>
            </a:avLst>
          </a:prstGeom>
          <a:solidFill>
            <a:schemeClr val="accent5"/>
          </a:solidFill>
          <a:ln>
            <a:noFill/>
          </a:ln>
        </p:spPr>
      </p:sp>
      <p:sp>
        <p:nvSpPr>
          <p:cNvPr id="76" name="Google Shape;76;p32"/>
          <p:cNvSpPr/>
          <p:nvPr>
            <p:ph idx="6" type="body"/>
          </p:nvPr>
        </p:nvSpPr>
        <p:spPr>
          <a:xfrm>
            <a:off x="4422774" y="5724525"/>
            <a:ext cx="1798639" cy="307181"/>
          </a:xfrm>
          <a:prstGeom prst="roundRect">
            <a:avLst>
              <a:gd fmla="val 19768" name="adj"/>
            </a:avLst>
          </a:prstGeom>
          <a:solidFill>
            <a:srgbClr val="97D2EC"/>
          </a:solidFill>
          <a:ln>
            <a:noFill/>
          </a:ln>
        </p:spPr>
        <p:txBody>
          <a:bodyPr anchorCtr="0" anchor="ctr" bIns="0" lIns="36000" spcFirstLastPara="1" rIns="0" wrap="square" tIns="0">
            <a:normAutofit/>
          </a:bodyPr>
          <a:lstStyle>
            <a:lvl1pPr indent="-355600" lvl="0" marL="457200" algn="l">
              <a:lnSpc>
                <a:spcPct val="105000"/>
              </a:lnSpc>
              <a:spcBef>
                <a:spcPts val="0"/>
              </a:spcBef>
              <a:spcAft>
                <a:spcPts val="0"/>
              </a:spcAft>
              <a:buClr>
                <a:schemeClr val="dk1"/>
              </a:buClr>
              <a:buSzPts val="2000"/>
              <a:buChar char="​"/>
              <a:defRPr/>
            </a:lvl1pPr>
            <a:lvl2pPr indent="-355600" lvl="1" marL="914400" algn="l">
              <a:lnSpc>
                <a:spcPct val="105000"/>
              </a:lnSpc>
              <a:spcBef>
                <a:spcPts val="700"/>
              </a:spcBef>
              <a:spcAft>
                <a:spcPts val="0"/>
              </a:spcAft>
              <a:buClr>
                <a:schemeClr val="dk1"/>
              </a:buClr>
              <a:buSzPts val="2000"/>
              <a:buChar char="​"/>
              <a:defRPr/>
            </a:lvl2pPr>
            <a:lvl3pPr indent="-355600" lvl="2" marL="1371600" algn="l">
              <a:lnSpc>
                <a:spcPct val="105000"/>
              </a:lnSpc>
              <a:spcBef>
                <a:spcPts val="700"/>
              </a:spcBef>
              <a:spcAft>
                <a:spcPts val="0"/>
              </a:spcAft>
              <a:buClr>
                <a:schemeClr val="dk1"/>
              </a:buClr>
              <a:buSzPts val="2000"/>
              <a:buChar char="​"/>
              <a:defRPr/>
            </a:lvl3pPr>
            <a:lvl4pPr indent="-355600" lvl="3" marL="1828800" algn="l">
              <a:lnSpc>
                <a:spcPct val="105000"/>
              </a:lnSpc>
              <a:spcBef>
                <a:spcPts val="700"/>
              </a:spcBef>
              <a:spcAft>
                <a:spcPts val="0"/>
              </a:spcAft>
              <a:buClr>
                <a:schemeClr val="dk1"/>
              </a:buClr>
              <a:buSzPts val="2000"/>
              <a:buChar char="​"/>
              <a:defRPr/>
            </a:lvl4pPr>
            <a:lvl5pPr indent="-355600" lvl="4" marL="2286000" algn="l">
              <a:lnSpc>
                <a:spcPct val="105000"/>
              </a:lnSpc>
              <a:spcBef>
                <a:spcPts val="700"/>
              </a:spcBef>
              <a:spcAft>
                <a:spcPts val="0"/>
              </a:spcAft>
              <a:buClr>
                <a:schemeClr val="dk1"/>
              </a:buClr>
              <a:buSzPts val="2000"/>
              <a:buChar char="​"/>
              <a:defRPr/>
            </a:lvl5pPr>
            <a:lvl6pPr indent="-355600" lvl="5" marL="2743200" algn="l">
              <a:lnSpc>
                <a:spcPct val="105000"/>
              </a:lnSpc>
              <a:spcBef>
                <a:spcPts val="700"/>
              </a:spcBef>
              <a:spcAft>
                <a:spcPts val="0"/>
              </a:spcAft>
              <a:buClr>
                <a:schemeClr val="dk1"/>
              </a:buClr>
              <a:buSzPts val="2000"/>
              <a:buChar char="​"/>
              <a:defRPr/>
            </a:lvl6pPr>
            <a:lvl7pPr indent="-355600" lvl="6" marL="3200400" algn="l">
              <a:lnSpc>
                <a:spcPct val="105000"/>
              </a:lnSpc>
              <a:spcBef>
                <a:spcPts val="700"/>
              </a:spcBef>
              <a:spcAft>
                <a:spcPts val="0"/>
              </a:spcAft>
              <a:buClr>
                <a:schemeClr val="dk1"/>
              </a:buClr>
              <a:buSzPts val="2000"/>
              <a:buChar char="​"/>
              <a:defRPr/>
            </a:lvl7pPr>
            <a:lvl8pPr indent="-355600" lvl="7" marL="3657600" algn="l">
              <a:lnSpc>
                <a:spcPct val="105000"/>
              </a:lnSpc>
              <a:spcBef>
                <a:spcPts val="700"/>
              </a:spcBef>
              <a:spcAft>
                <a:spcPts val="0"/>
              </a:spcAft>
              <a:buClr>
                <a:schemeClr val="dk1"/>
              </a:buClr>
              <a:buSzPts val="2000"/>
              <a:buChar char="​"/>
              <a:defRPr/>
            </a:lvl8pPr>
            <a:lvl9pPr indent="-355600" lvl="8" marL="4114800" algn="l">
              <a:lnSpc>
                <a:spcPct val="105000"/>
              </a:lnSpc>
              <a:spcBef>
                <a:spcPts val="700"/>
              </a:spcBef>
              <a:spcAft>
                <a:spcPts val="700"/>
              </a:spcAft>
              <a:buClr>
                <a:schemeClr val="dk1"/>
              </a:buClr>
              <a:buSzPts val="2000"/>
              <a:buChar char="​"/>
              <a:defRPr/>
            </a:lvl9pPr>
          </a:lstStyle>
          <a:p/>
        </p:txBody>
      </p:sp>
      <p:sp>
        <p:nvSpPr>
          <p:cNvPr id="77" name="Google Shape;77;p32"/>
          <p:cNvSpPr/>
          <p:nvPr>
            <p:ph idx="7" type="body"/>
          </p:nvPr>
        </p:nvSpPr>
        <p:spPr>
          <a:xfrm>
            <a:off x="4422774" y="6106725"/>
            <a:ext cx="2794001" cy="307181"/>
          </a:xfrm>
          <a:prstGeom prst="roundRect">
            <a:avLst>
              <a:gd fmla="val 19768" name="adj"/>
            </a:avLst>
          </a:prstGeom>
          <a:solidFill>
            <a:schemeClr val="lt1"/>
          </a:solidFill>
          <a:ln>
            <a:noFill/>
          </a:ln>
        </p:spPr>
        <p:txBody>
          <a:bodyPr anchorCtr="0" anchor="ctr" bIns="0" lIns="36000" spcFirstLastPara="1" rIns="0" wrap="square" tIns="0">
            <a:normAutofit/>
          </a:bodyPr>
          <a:lstStyle>
            <a:lvl1pPr indent="-355600" lvl="0" marL="457200" algn="l">
              <a:lnSpc>
                <a:spcPct val="105000"/>
              </a:lnSpc>
              <a:spcBef>
                <a:spcPts val="0"/>
              </a:spcBef>
              <a:spcAft>
                <a:spcPts val="0"/>
              </a:spcAft>
              <a:buClr>
                <a:schemeClr val="dk1"/>
              </a:buClr>
              <a:buSzPts val="2000"/>
              <a:buChar char="​"/>
              <a:defRPr/>
            </a:lvl1pPr>
            <a:lvl2pPr indent="-355600" lvl="1" marL="914400" algn="l">
              <a:lnSpc>
                <a:spcPct val="105000"/>
              </a:lnSpc>
              <a:spcBef>
                <a:spcPts val="700"/>
              </a:spcBef>
              <a:spcAft>
                <a:spcPts val="0"/>
              </a:spcAft>
              <a:buClr>
                <a:schemeClr val="dk1"/>
              </a:buClr>
              <a:buSzPts val="2000"/>
              <a:buChar char="​"/>
              <a:defRPr/>
            </a:lvl2pPr>
            <a:lvl3pPr indent="-355600" lvl="2" marL="1371600" algn="l">
              <a:lnSpc>
                <a:spcPct val="105000"/>
              </a:lnSpc>
              <a:spcBef>
                <a:spcPts val="700"/>
              </a:spcBef>
              <a:spcAft>
                <a:spcPts val="0"/>
              </a:spcAft>
              <a:buClr>
                <a:schemeClr val="dk1"/>
              </a:buClr>
              <a:buSzPts val="2000"/>
              <a:buChar char="​"/>
              <a:defRPr/>
            </a:lvl3pPr>
            <a:lvl4pPr indent="-355600" lvl="3" marL="1828800" algn="l">
              <a:lnSpc>
                <a:spcPct val="105000"/>
              </a:lnSpc>
              <a:spcBef>
                <a:spcPts val="700"/>
              </a:spcBef>
              <a:spcAft>
                <a:spcPts val="0"/>
              </a:spcAft>
              <a:buClr>
                <a:schemeClr val="dk1"/>
              </a:buClr>
              <a:buSzPts val="2000"/>
              <a:buChar char="​"/>
              <a:defRPr/>
            </a:lvl4pPr>
            <a:lvl5pPr indent="-355600" lvl="4" marL="2286000" algn="l">
              <a:lnSpc>
                <a:spcPct val="105000"/>
              </a:lnSpc>
              <a:spcBef>
                <a:spcPts val="700"/>
              </a:spcBef>
              <a:spcAft>
                <a:spcPts val="0"/>
              </a:spcAft>
              <a:buClr>
                <a:schemeClr val="dk1"/>
              </a:buClr>
              <a:buSzPts val="2000"/>
              <a:buChar char="​"/>
              <a:defRPr/>
            </a:lvl5pPr>
            <a:lvl6pPr indent="-355600" lvl="5" marL="2743200" algn="l">
              <a:lnSpc>
                <a:spcPct val="105000"/>
              </a:lnSpc>
              <a:spcBef>
                <a:spcPts val="700"/>
              </a:spcBef>
              <a:spcAft>
                <a:spcPts val="0"/>
              </a:spcAft>
              <a:buClr>
                <a:schemeClr val="dk1"/>
              </a:buClr>
              <a:buSzPts val="2000"/>
              <a:buChar char="​"/>
              <a:defRPr/>
            </a:lvl6pPr>
            <a:lvl7pPr indent="-355600" lvl="6" marL="3200400" algn="l">
              <a:lnSpc>
                <a:spcPct val="105000"/>
              </a:lnSpc>
              <a:spcBef>
                <a:spcPts val="700"/>
              </a:spcBef>
              <a:spcAft>
                <a:spcPts val="0"/>
              </a:spcAft>
              <a:buClr>
                <a:schemeClr val="dk1"/>
              </a:buClr>
              <a:buSzPts val="2000"/>
              <a:buChar char="​"/>
              <a:defRPr/>
            </a:lvl7pPr>
            <a:lvl8pPr indent="-355600" lvl="7" marL="3657600" algn="l">
              <a:lnSpc>
                <a:spcPct val="105000"/>
              </a:lnSpc>
              <a:spcBef>
                <a:spcPts val="700"/>
              </a:spcBef>
              <a:spcAft>
                <a:spcPts val="0"/>
              </a:spcAft>
              <a:buClr>
                <a:schemeClr val="dk1"/>
              </a:buClr>
              <a:buSzPts val="2000"/>
              <a:buChar char="​"/>
              <a:defRPr/>
            </a:lvl8pPr>
            <a:lvl9pPr indent="-355600" lvl="8" marL="4114800" algn="l">
              <a:lnSpc>
                <a:spcPct val="105000"/>
              </a:lnSpc>
              <a:spcBef>
                <a:spcPts val="700"/>
              </a:spcBef>
              <a:spcAft>
                <a:spcPts val="700"/>
              </a:spcAft>
              <a:buClr>
                <a:schemeClr val="dk1"/>
              </a:buClr>
              <a:buSzPts val="2000"/>
              <a:buChar char="​"/>
              <a:defRPr/>
            </a:lvl9pPr>
          </a:lstStyle>
          <a:p/>
        </p:txBody>
      </p:sp>
      <p:sp>
        <p:nvSpPr>
          <p:cNvPr id="78" name="Google Shape;78;p32"/>
          <p:cNvSpPr/>
          <p:nvPr>
            <p:ph idx="8" type="pic"/>
          </p:nvPr>
        </p:nvSpPr>
        <p:spPr>
          <a:xfrm>
            <a:off x="8210550" y="1935480"/>
            <a:ext cx="3729039" cy="4670108"/>
          </a:xfrm>
          <a:prstGeom prst="roundRect">
            <a:avLst>
              <a:gd fmla="val 4034" name="adj"/>
            </a:avLst>
          </a:prstGeom>
          <a:solidFill>
            <a:schemeClr val="accent5"/>
          </a:solidFill>
          <a:ln>
            <a:noFill/>
          </a:ln>
        </p:spPr>
      </p:sp>
      <p:sp>
        <p:nvSpPr>
          <p:cNvPr id="79" name="Google Shape;79;p32"/>
          <p:cNvSpPr/>
          <p:nvPr>
            <p:ph idx="9" type="body"/>
          </p:nvPr>
        </p:nvSpPr>
        <p:spPr>
          <a:xfrm>
            <a:off x="8402638" y="5724525"/>
            <a:ext cx="1798639" cy="307181"/>
          </a:xfrm>
          <a:prstGeom prst="roundRect">
            <a:avLst>
              <a:gd fmla="val 19768" name="adj"/>
            </a:avLst>
          </a:prstGeom>
          <a:solidFill>
            <a:srgbClr val="97D2EC"/>
          </a:solidFill>
          <a:ln>
            <a:noFill/>
          </a:ln>
        </p:spPr>
        <p:txBody>
          <a:bodyPr anchorCtr="0" anchor="ctr" bIns="0" lIns="36000" spcFirstLastPara="1" rIns="0" wrap="square" tIns="0">
            <a:normAutofit/>
          </a:bodyPr>
          <a:lstStyle>
            <a:lvl1pPr indent="-355600" lvl="0" marL="457200" algn="l">
              <a:lnSpc>
                <a:spcPct val="105000"/>
              </a:lnSpc>
              <a:spcBef>
                <a:spcPts val="0"/>
              </a:spcBef>
              <a:spcAft>
                <a:spcPts val="0"/>
              </a:spcAft>
              <a:buClr>
                <a:schemeClr val="dk1"/>
              </a:buClr>
              <a:buSzPts val="2000"/>
              <a:buChar char="​"/>
              <a:defRPr/>
            </a:lvl1pPr>
            <a:lvl2pPr indent="-355600" lvl="1" marL="914400" algn="l">
              <a:lnSpc>
                <a:spcPct val="105000"/>
              </a:lnSpc>
              <a:spcBef>
                <a:spcPts val="700"/>
              </a:spcBef>
              <a:spcAft>
                <a:spcPts val="0"/>
              </a:spcAft>
              <a:buClr>
                <a:schemeClr val="dk1"/>
              </a:buClr>
              <a:buSzPts val="2000"/>
              <a:buChar char="​"/>
              <a:defRPr/>
            </a:lvl2pPr>
            <a:lvl3pPr indent="-355600" lvl="2" marL="1371600" algn="l">
              <a:lnSpc>
                <a:spcPct val="105000"/>
              </a:lnSpc>
              <a:spcBef>
                <a:spcPts val="700"/>
              </a:spcBef>
              <a:spcAft>
                <a:spcPts val="0"/>
              </a:spcAft>
              <a:buClr>
                <a:schemeClr val="dk1"/>
              </a:buClr>
              <a:buSzPts val="2000"/>
              <a:buChar char="​"/>
              <a:defRPr/>
            </a:lvl3pPr>
            <a:lvl4pPr indent="-355600" lvl="3" marL="1828800" algn="l">
              <a:lnSpc>
                <a:spcPct val="105000"/>
              </a:lnSpc>
              <a:spcBef>
                <a:spcPts val="700"/>
              </a:spcBef>
              <a:spcAft>
                <a:spcPts val="0"/>
              </a:spcAft>
              <a:buClr>
                <a:schemeClr val="dk1"/>
              </a:buClr>
              <a:buSzPts val="2000"/>
              <a:buChar char="​"/>
              <a:defRPr/>
            </a:lvl4pPr>
            <a:lvl5pPr indent="-355600" lvl="4" marL="2286000" algn="l">
              <a:lnSpc>
                <a:spcPct val="105000"/>
              </a:lnSpc>
              <a:spcBef>
                <a:spcPts val="700"/>
              </a:spcBef>
              <a:spcAft>
                <a:spcPts val="0"/>
              </a:spcAft>
              <a:buClr>
                <a:schemeClr val="dk1"/>
              </a:buClr>
              <a:buSzPts val="2000"/>
              <a:buChar char="​"/>
              <a:defRPr/>
            </a:lvl5pPr>
            <a:lvl6pPr indent="-355600" lvl="5" marL="2743200" algn="l">
              <a:lnSpc>
                <a:spcPct val="105000"/>
              </a:lnSpc>
              <a:spcBef>
                <a:spcPts val="700"/>
              </a:spcBef>
              <a:spcAft>
                <a:spcPts val="0"/>
              </a:spcAft>
              <a:buClr>
                <a:schemeClr val="dk1"/>
              </a:buClr>
              <a:buSzPts val="2000"/>
              <a:buChar char="​"/>
              <a:defRPr/>
            </a:lvl6pPr>
            <a:lvl7pPr indent="-355600" lvl="6" marL="3200400" algn="l">
              <a:lnSpc>
                <a:spcPct val="105000"/>
              </a:lnSpc>
              <a:spcBef>
                <a:spcPts val="700"/>
              </a:spcBef>
              <a:spcAft>
                <a:spcPts val="0"/>
              </a:spcAft>
              <a:buClr>
                <a:schemeClr val="dk1"/>
              </a:buClr>
              <a:buSzPts val="2000"/>
              <a:buChar char="​"/>
              <a:defRPr/>
            </a:lvl7pPr>
            <a:lvl8pPr indent="-355600" lvl="7" marL="3657600" algn="l">
              <a:lnSpc>
                <a:spcPct val="105000"/>
              </a:lnSpc>
              <a:spcBef>
                <a:spcPts val="700"/>
              </a:spcBef>
              <a:spcAft>
                <a:spcPts val="0"/>
              </a:spcAft>
              <a:buClr>
                <a:schemeClr val="dk1"/>
              </a:buClr>
              <a:buSzPts val="2000"/>
              <a:buChar char="​"/>
              <a:defRPr/>
            </a:lvl8pPr>
            <a:lvl9pPr indent="-355600" lvl="8" marL="4114800" algn="l">
              <a:lnSpc>
                <a:spcPct val="105000"/>
              </a:lnSpc>
              <a:spcBef>
                <a:spcPts val="700"/>
              </a:spcBef>
              <a:spcAft>
                <a:spcPts val="700"/>
              </a:spcAft>
              <a:buClr>
                <a:schemeClr val="dk1"/>
              </a:buClr>
              <a:buSzPts val="2000"/>
              <a:buChar char="​"/>
              <a:defRPr/>
            </a:lvl9pPr>
          </a:lstStyle>
          <a:p/>
        </p:txBody>
      </p:sp>
      <p:sp>
        <p:nvSpPr>
          <p:cNvPr id="80" name="Google Shape;80;p32"/>
          <p:cNvSpPr/>
          <p:nvPr>
            <p:ph idx="13" type="body"/>
          </p:nvPr>
        </p:nvSpPr>
        <p:spPr>
          <a:xfrm>
            <a:off x="8402638" y="6106725"/>
            <a:ext cx="2794001" cy="307181"/>
          </a:xfrm>
          <a:prstGeom prst="roundRect">
            <a:avLst>
              <a:gd fmla="val 19768" name="adj"/>
            </a:avLst>
          </a:prstGeom>
          <a:solidFill>
            <a:schemeClr val="lt1"/>
          </a:solidFill>
          <a:ln>
            <a:noFill/>
          </a:ln>
        </p:spPr>
        <p:txBody>
          <a:bodyPr anchorCtr="0" anchor="ctr" bIns="0" lIns="36000" spcFirstLastPara="1" rIns="0" wrap="square" tIns="0">
            <a:normAutofit/>
          </a:bodyPr>
          <a:lstStyle>
            <a:lvl1pPr indent="-355600" lvl="0" marL="457200" algn="l">
              <a:lnSpc>
                <a:spcPct val="105000"/>
              </a:lnSpc>
              <a:spcBef>
                <a:spcPts val="0"/>
              </a:spcBef>
              <a:spcAft>
                <a:spcPts val="0"/>
              </a:spcAft>
              <a:buClr>
                <a:schemeClr val="dk1"/>
              </a:buClr>
              <a:buSzPts val="2000"/>
              <a:buChar char="​"/>
              <a:defRPr/>
            </a:lvl1pPr>
            <a:lvl2pPr indent="-355600" lvl="1" marL="914400" algn="l">
              <a:lnSpc>
                <a:spcPct val="105000"/>
              </a:lnSpc>
              <a:spcBef>
                <a:spcPts val="700"/>
              </a:spcBef>
              <a:spcAft>
                <a:spcPts val="0"/>
              </a:spcAft>
              <a:buClr>
                <a:schemeClr val="dk1"/>
              </a:buClr>
              <a:buSzPts val="2000"/>
              <a:buChar char="​"/>
              <a:defRPr/>
            </a:lvl2pPr>
            <a:lvl3pPr indent="-355600" lvl="2" marL="1371600" algn="l">
              <a:lnSpc>
                <a:spcPct val="105000"/>
              </a:lnSpc>
              <a:spcBef>
                <a:spcPts val="700"/>
              </a:spcBef>
              <a:spcAft>
                <a:spcPts val="0"/>
              </a:spcAft>
              <a:buClr>
                <a:schemeClr val="dk1"/>
              </a:buClr>
              <a:buSzPts val="2000"/>
              <a:buChar char="​"/>
              <a:defRPr/>
            </a:lvl3pPr>
            <a:lvl4pPr indent="-355600" lvl="3" marL="1828800" algn="l">
              <a:lnSpc>
                <a:spcPct val="105000"/>
              </a:lnSpc>
              <a:spcBef>
                <a:spcPts val="700"/>
              </a:spcBef>
              <a:spcAft>
                <a:spcPts val="0"/>
              </a:spcAft>
              <a:buClr>
                <a:schemeClr val="dk1"/>
              </a:buClr>
              <a:buSzPts val="2000"/>
              <a:buChar char="​"/>
              <a:defRPr/>
            </a:lvl4pPr>
            <a:lvl5pPr indent="-355600" lvl="4" marL="2286000" algn="l">
              <a:lnSpc>
                <a:spcPct val="105000"/>
              </a:lnSpc>
              <a:spcBef>
                <a:spcPts val="700"/>
              </a:spcBef>
              <a:spcAft>
                <a:spcPts val="0"/>
              </a:spcAft>
              <a:buClr>
                <a:schemeClr val="dk1"/>
              </a:buClr>
              <a:buSzPts val="2000"/>
              <a:buChar char="​"/>
              <a:defRPr/>
            </a:lvl5pPr>
            <a:lvl6pPr indent="-355600" lvl="5" marL="2743200" algn="l">
              <a:lnSpc>
                <a:spcPct val="105000"/>
              </a:lnSpc>
              <a:spcBef>
                <a:spcPts val="700"/>
              </a:spcBef>
              <a:spcAft>
                <a:spcPts val="0"/>
              </a:spcAft>
              <a:buClr>
                <a:schemeClr val="dk1"/>
              </a:buClr>
              <a:buSzPts val="2000"/>
              <a:buChar char="​"/>
              <a:defRPr/>
            </a:lvl6pPr>
            <a:lvl7pPr indent="-355600" lvl="6" marL="3200400" algn="l">
              <a:lnSpc>
                <a:spcPct val="105000"/>
              </a:lnSpc>
              <a:spcBef>
                <a:spcPts val="700"/>
              </a:spcBef>
              <a:spcAft>
                <a:spcPts val="0"/>
              </a:spcAft>
              <a:buClr>
                <a:schemeClr val="dk1"/>
              </a:buClr>
              <a:buSzPts val="2000"/>
              <a:buChar char="​"/>
              <a:defRPr/>
            </a:lvl7pPr>
            <a:lvl8pPr indent="-355600" lvl="7" marL="3657600" algn="l">
              <a:lnSpc>
                <a:spcPct val="105000"/>
              </a:lnSpc>
              <a:spcBef>
                <a:spcPts val="700"/>
              </a:spcBef>
              <a:spcAft>
                <a:spcPts val="0"/>
              </a:spcAft>
              <a:buClr>
                <a:schemeClr val="dk1"/>
              </a:buClr>
              <a:buSzPts val="2000"/>
              <a:buChar char="​"/>
              <a:defRPr/>
            </a:lvl8pPr>
            <a:lvl9pPr indent="-355600" lvl="8" marL="4114800" algn="l">
              <a:lnSpc>
                <a:spcPct val="105000"/>
              </a:lnSpc>
              <a:spcBef>
                <a:spcPts val="700"/>
              </a:spcBef>
              <a:spcAft>
                <a:spcPts val="700"/>
              </a:spcAft>
              <a:buClr>
                <a:schemeClr val="dk1"/>
              </a:buClr>
              <a:buSzPts val="2000"/>
              <a:buChar char="​"/>
              <a:defRPr/>
            </a:lvl9pPr>
          </a:lstStyle>
          <a:p/>
        </p:txBody>
      </p:sp>
      <p:sp>
        <p:nvSpPr>
          <p:cNvPr id="81" name="Google Shape;81;p32"/>
          <p:cNvSpPr txBox="1"/>
          <p:nvPr/>
        </p:nvSpPr>
        <p:spPr>
          <a:xfrm>
            <a:off x="12331065" y="0"/>
            <a:ext cx="2238376" cy="110799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200"/>
              <a:buFont typeface="Geist"/>
              <a:buNone/>
            </a:pPr>
            <a:r>
              <a:rPr b="0" i="0" lang="no-NO" sz="1200" u="none" cap="none" strike="noStrike">
                <a:solidFill>
                  <a:srgbClr val="000000"/>
                </a:solidFill>
                <a:latin typeface="Geist"/>
                <a:ea typeface="Geist"/>
                <a:cs typeface="Geist"/>
                <a:sym typeface="Geist"/>
              </a:rPr>
              <a:t>Juster den blå og offwhite formen i henhold til størrelsen på tittelen din og startdatoen.</a:t>
            </a:r>
            <a:endParaRPr b="0" i="0" sz="1200" u="none" cap="none" strike="noStrike">
              <a:solidFill>
                <a:schemeClr val="dk1"/>
              </a:solidFill>
              <a:latin typeface="Geist"/>
              <a:ea typeface="Geist"/>
              <a:cs typeface="Geist"/>
              <a:sym typeface="Geist"/>
            </a:endParaRPr>
          </a:p>
          <a:p>
            <a:pPr indent="0" lvl="0" marL="0" marR="0" rtl="0" algn="l">
              <a:lnSpc>
                <a:spcPct val="100000"/>
              </a:lnSpc>
              <a:spcBef>
                <a:spcPts val="0"/>
              </a:spcBef>
              <a:spcAft>
                <a:spcPts val="0"/>
              </a:spcAft>
              <a:buClr>
                <a:schemeClr val="dk1"/>
              </a:buClr>
              <a:buSzPts val="1800"/>
              <a:buFont typeface="Geist"/>
              <a:buNone/>
            </a:pPr>
            <a:br>
              <a:rPr b="0" i="0" lang="no-NO" sz="1800" u="none" cap="none" strike="noStrike">
                <a:solidFill>
                  <a:schemeClr val="dk1"/>
                </a:solidFill>
                <a:latin typeface="Geist"/>
                <a:ea typeface="Geist"/>
                <a:cs typeface="Geist"/>
                <a:sym typeface="Geist"/>
              </a:rPr>
            </a:br>
            <a:endParaRPr b="0" i="0" sz="1800" u="none" cap="none" strike="noStrike">
              <a:solidFill>
                <a:schemeClr val="dk1"/>
              </a:solidFill>
              <a:latin typeface="Geist"/>
              <a:ea typeface="Geist"/>
              <a:cs typeface="Geist"/>
              <a:sym typeface="Geis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Numerals">
  <p:cSld name="8. Numerals">
    <p:bg>
      <p:bgPr>
        <a:solidFill>
          <a:schemeClr val="dk2"/>
        </a:solidFill>
      </p:bgPr>
    </p:bg>
    <p:spTree>
      <p:nvGrpSpPr>
        <p:cNvPr id="82" name="Shape 82"/>
        <p:cNvGrpSpPr/>
        <p:nvPr/>
      </p:nvGrpSpPr>
      <p:grpSpPr>
        <a:xfrm>
          <a:off x="0" y="0"/>
          <a:ext cx="0" cy="0"/>
          <a:chOff x="0" y="0"/>
          <a:chExt cx="0" cy="0"/>
        </a:xfrm>
      </p:grpSpPr>
      <p:sp>
        <p:nvSpPr>
          <p:cNvPr id="83" name="Google Shape;83;p33"/>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lvl1pPr lvl="0" algn="r">
              <a:lnSpc>
                <a:spcPct val="105000"/>
              </a:lnSpc>
              <a:spcBef>
                <a:spcPts val="0"/>
              </a:spcBef>
              <a:spcAft>
                <a:spcPts val="0"/>
              </a:spcAft>
              <a:buClr>
                <a:schemeClr val="dk1"/>
              </a:buClr>
              <a:buSzPts val="1000"/>
              <a:buFont typeface="Arial"/>
              <a:buNone/>
              <a:defRPr sz="1000"/>
            </a:lvl1pPr>
            <a:lvl2pPr lvl="1" algn="r">
              <a:lnSpc>
                <a:spcPct val="105000"/>
              </a:lnSpc>
              <a:spcBef>
                <a:spcPts val="700"/>
              </a:spcBef>
              <a:spcAft>
                <a:spcPts val="0"/>
              </a:spcAft>
              <a:buClr>
                <a:schemeClr val="dk1"/>
              </a:buClr>
              <a:buSzPts val="900"/>
              <a:buFont typeface="Arial"/>
              <a:buNone/>
              <a:defRPr b="0" sz="900"/>
            </a:lvl2pPr>
            <a:lvl3pPr lvl="2" algn="r">
              <a:lnSpc>
                <a:spcPct val="105000"/>
              </a:lnSpc>
              <a:spcBef>
                <a:spcPts val="600"/>
              </a:spcBef>
              <a:spcAft>
                <a:spcPts val="0"/>
              </a:spcAft>
              <a:buClr>
                <a:schemeClr val="dk1"/>
              </a:buClr>
              <a:buSzPts val="900"/>
              <a:buFont typeface="Arial"/>
              <a:buNone/>
              <a:defRPr b="0" sz="900"/>
            </a:lvl3pPr>
            <a:lvl4pPr lvl="3" algn="r">
              <a:lnSpc>
                <a:spcPct val="105000"/>
              </a:lnSpc>
              <a:spcBef>
                <a:spcPts val="600"/>
              </a:spcBef>
              <a:spcAft>
                <a:spcPts val="0"/>
              </a:spcAft>
              <a:buClr>
                <a:schemeClr val="dk1"/>
              </a:buClr>
              <a:buSzPts val="900"/>
              <a:buFont typeface="Arial"/>
              <a:buNone/>
              <a:defRPr b="0" sz="900"/>
            </a:lvl4pPr>
            <a:lvl5pPr lvl="4" algn="r">
              <a:lnSpc>
                <a:spcPct val="105000"/>
              </a:lnSpc>
              <a:spcBef>
                <a:spcPts val="600"/>
              </a:spcBef>
              <a:spcAft>
                <a:spcPts val="0"/>
              </a:spcAft>
              <a:buClr>
                <a:schemeClr val="dk1"/>
              </a:buClr>
              <a:buSzPts val="900"/>
              <a:buFont typeface="Arial"/>
              <a:buNone/>
              <a:defRPr b="0" sz="900"/>
            </a:lvl5pPr>
            <a:lvl6pPr lvl="5" algn="r">
              <a:lnSpc>
                <a:spcPct val="105000"/>
              </a:lnSpc>
              <a:spcBef>
                <a:spcPts val="600"/>
              </a:spcBef>
              <a:spcAft>
                <a:spcPts val="0"/>
              </a:spcAft>
              <a:buClr>
                <a:schemeClr val="dk1"/>
              </a:buClr>
              <a:buSzPts val="900"/>
              <a:buFont typeface="Arial"/>
              <a:buNone/>
              <a:defRPr b="0" sz="900"/>
            </a:lvl6pPr>
            <a:lvl7pPr lvl="6" algn="r">
              <a:lnSpc>
                <a:spcPct val="105000"/>
              </a:lnSpc>
              <a:spcBef>
                <a:spcPts val="600"/>
              </a:spcBef>
              <a:spcAft>
                <a:spcPts val="0"/>
              </a:spcAft>
              <a:buClr>
                <a:schemeClr val="dk1"/>
              </a:buClr>
              <a:buSzPts val="900"/>
              <a:buFont typeface="Arial"/>
              <a:buNone/>
              <a:defRPr b="0" sz="900"/>
            </a:lvl7pPr>
            <a:lvl8pPr lvl="7" algn="r">
              <a:lnSpc>
                <a:spcPct val="105000"/>
              </a:lnSpc>
              <a:spcBef>
                <a:spcPts val="600"/>
              </a:spcBef>
              <a:spcAft>
                <a:spcPts val="0"/>
              </a:spcAft>
              <a:buClr>
                <a:schemeClr val="dk1"/>
              </a:buClr>
              <a:buSzPts val="900"/>
              <a:buFont typeface="Arial"/>
              <a:buNone/>
              <a:defRPr b="0" sz="900"/>
            </a:lvl8pPr>
            <a:lvl9pPr lvl="8" algn="r">
              <a:lnSpc>
                <a:spcPct val="105000"/>
              </a:lnSpc>
              <a:spcBef>
                <a:spcPts val="600"/>
              </a:spcBef>
              <a:spcAft>
                <a:spcPts val="600"/>
              </a:spcAft>
              <a:buClr>
                <a:schemeClr val="dk1"/>
              </a:buClr>
              <a:buSzPts val="900"/>
              <a:buFont typeface="Arial"/>
              <a:buNone/>
              <a:defRPr b="0" sz="900"/>
            </a:lvl9pPr>
          </a:lstStyle>
          <a:p/>
        </p:txBody>
      </p:sp>
      <p:sp>
        <p:nvSpPr>
          <p:cNvPr id="84" name="Google Shape;84;p33"/>
          <p:cNvSpPr/>
          <p:nvPr>
            <p:ph idx="2" type="body"/>
          </p:nvPr>
        </p:nvSpPr>
        <p:spPr>
          <a:xfrm>
            <a:off x="250825" y="4390073"/>
            <a:ext cx="3729038" cy="2215515"/>
          </a:xfrm>
          <a:prstGeom prst="roundRect">
            <a:avLst>
              <a:gd fmla="val 8418" name="adj"/>
            </a:avLst>
          </a:prstGeom>
          <a:solidFill>
            <a:schemeClr val="lt1"/>
          </a:solidFill>
          <a:ln>
            <a:noFill/>
          </a:ln>
        </p:spPr>
        <p:txBody>
          <a:bodyPr anchorCtr="0" anchor="b" bIns="72000" lIns="108000" spcFirstLastPara="1" rIns="0" wrap="square" tIns="108000">
            <a:normAutofit/>
          </a:bodyPr>
          <a:lstStyle>
            <a:lvl1pPr indent="-330200" lvl="0" marL="457200" algn="l">
              <a:lnSpc>
                <a:spcPct val="105000"/>
              </a:lnSpc>
              <a:spcBef>
                <a:spcPts val="0"/>
              </a:spcBef>
              <a:spcAft>
                <a:spcPts val="0"/>
              </a:spcAft>
              <a:buClr>
                <a:schemeClr val="dk1"/>
              </a:buClr>
              <a:buSzPts val="1600"/>
              <a:buChar char="​"/>
              <a:defRPr b="1" sz="1600">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85" name="Google Shape;85;p33"/>
          <p:cNvSpPr/>
          <p:nvPr>
            <p:ph idx="3" type="body"/>
          </p:nvPr>
        </p:nvSpPr>
        <p:spPr>
          <a:xfrm>
            <a:off x="4230688" y="4390073"/>
            <a:ext cx="3729038" cy="2215515"/>
          </a:xfrm>
          <a:prstGeom prst="roundRect">
            <a:avLst>
              <a:gd fmla="val 9163" name="adj"/>
            </a:avLst>
          </a:prstGeom>
          <a:solidFill>
            <a:schemeClr val="lt1"/>
          </a:solidFill>
          <a:ln>
            <a:noFill/>
          </a:ln>
        </p:spPr>
        <p:txBody>
          <a:bodyPr anchorCtr="0" anchor="b" bIns="72000" lIns="108000" spcFirstLastPara="1" rIns="0" wrap="square" tIns="108000">
            <a:normAutofit/>
          </a:bodyPr>
          <a:lstStyle>
            <a:lvl1pPr indent="-330200" lvl="0" marL="457200" algn="l">
              <a:lnSpc>
                <a:spcPct val="105000"/>
              </a:lnSpc>
              <a:spcBef>
                <a:spcPts val="0"/>
              </a:spcBef>
              <a:spcAft>
                <a:spcPts val="0"/>
              </a:spcAft>
              <a:buClr>
                <a:schemeClr val="dk1"/>
              </a:buClr>
              <a:buSzPts val="1600"/>
              <a:buChar char="​"/>
              <a:defRPr b="1" i="0" sz="1600" u="none" strike="noStrike">
                <a:solidFill>
                  <a:schemeClr val="dk1"/>
                </a:solidFill>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86" name="Google Shape;86;p33"/>
          <p:cNvSpPr/>
          <p:nvPr>
            <p:ph idx="4" type="body"/>
          </p:nvPr>
        </p:nvSpPr>
        <p:spPr>
          <a:xfrm>
            <a:off x="8215313" y="4390073"/>
            <a:ext cx="3729038" cy="2215515"/>
          </a:xfrm>
          <a:prstGeom prst="roundRect">
            <a:avLst>
              <a:gd fmla="val 8017" name="adj"/>
            </a:avLst>
          </a:prstGeom>
          <a:solidFill>
            <a:schemeClr val="lt1"/>
          </a:solidFill>
          <a:ln>
            <a:noFill/>
          </a:ln>
        </p:spPr>
        <p:txBody>
          <a:bodyPr anchorCtr="0" anchor="b" bIns="72000" lIns="108000" spcFirstLastPara="1" rIns="0" wrap="square" tIns="108000">
            <a:normAutofit/>
          </a:bodyPr>
          <a:lstStyle>
            <a:lvl1pPr indent="-330200" lvl="0" marL="457200" marR="0" algn="l">
              <a:lnSpc>
                <a:spcPct val="100000"/>
              </a:lnSpc>
              <a:spcBef>
                <a:spcPts val="0"/>
              </a:spcBef>
              <a:spcAft>
                <a:spcPts val="0"/>
              </a:spcAft>
              <a:buClr>
                <a:schemeClr val="dk1"/>
              </a:buClr>
              <a:buSzPts val="1600"/>
              <a:buFont typeface="Arial"/>
              <a:buChar char="​"/>
              <a:defRPr b="1" i="0" sz="1600" u="none" strike="noStrike">
                <a:solidFill>
                  <a:schemeClr val="dk1"/>
                </a:solidFill>
                <a:latin typeface="Geist"/>
                <a:ea typeface="Geist"/>
                <a:cs typeface="Geist"/>
                <a:sym typeface="Geist"/>
              </a:defRPr>
            </a:lvl1pPr>
            <a:lvl2pPr indent="-381000" lvl="1" marL="914400" algn="l">
              <a:lnSpc>
                <a:spcPct val="105000"/>
              </a:lnSpc>
              <a:spcBef>
                <a:spcPts val="6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87" name="Google Shape;87;p33"/>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lvl1pPr lvl="0" algn="l">
              <a:lnSpc>
                <a:spcPct val="83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33"/>
          <p:cNvSpPr txBox="1"/>
          <p:nvPr>
            <p:ph idx="5" type="body"/>
          </p:nvPr>
        </p:nvSpPr>
        <p:spPr>
          <a:xfrm>
            <a:off x="412952" y="4432300"/>
            <a:ext cx="2823961" cy="1333500"/>
          </a:xfrm>
          <a:prstGeom prst="rect">
            <a:avLst/>
          </a:prstGeom>
          <a:noFill/>
          <a:ln>
            <a:noFill/>
          </a:ln>
        </p:spPr>
        <p:txBody>
          <a:bodyPr anchorCtr="0" anchor="t" bIns="0" lIns="0" spcFirstLastPara="1" rIns="0" wrap="square" tIns="0">
            <a:noAutofit/>
          </a:bodyPr>
          <a:lstStyle>
            <a:lvl1pPr indent="-787400" lvl="0" marL="457200" algn="l">
              <a:lnSpc>
                <a:spcPct val="105000"/>
              </a:lnSpc>
              <a:spcBef>
                <a:spcPts val="0"/>
              </a:spcBef>
              <a:spcAft>
                <a:spcPts val="0"/>
              </a:spcAft>
              <a:buClr>
                <a:schemeClr val="dk1"/>
              </a:buClr>
              <a:buSzPts val="8800"/>
              <a:buChar char="​"/>
              <a:defRPr sz="8800"/>
            </a:lvl1pPr>
            <a:lvl2pPr indent="-431800" lvl="1" marL="914400" algn="l">
              <a:lnSpc>
                <a:spcPct val="105000"/>
              </a:lnSpc>
              <a:spcBef>
                <a:spcPts val="700"/>
              </a:spcBef>
              <a:spcAft>
                <a:spcPts val="0"/>
              </a:spcAft>
              <a:buClr>
                <a:schemeClr val="dk1"/>
              </a:buClr>
              <a:buSzPts val="3200"/>
              <a:buChar char="​"/>
              <a:defRPr sz="3200"/>
            </a:lvl2pPr>
            <a:lvl3pPr indent="-431800" lvl="2" marL="1371600" algn="l">
              <a:lnSpc>
                <a:spcPct val="105000"/>
              </a:lnSpc>
              <a:spcBef>
                <a:spcPts val="700"/>
              </a:spcBef>
              <a:spcAft>
                <a:spcPts val="0"/>
              </a:spcAft>
              <a:buClr>
                <a:schemeClr val="dk1"/>
              </a:buClr>
              <a:buSzPts val="3200"/>
              <a:buChar char="​"/>
              <a:defRPr sz="3200"/>
            </a:lvl3pPr>
            <a:lvl4pPr indent="-431800" lvl="3" marL="1828800" algn="l">
              <a:lnSpc>
                <a:spcPct val="105000"/>
              </a:lnSpc>
              <a:spcBef>
                <a:spcPts val="700"/>
              </a:spcBef>
              <a:spcAft>
                <a:spcPts val="0"/>
              </a:spcAft>
              <a:buClr>
                <a:schemeClr val="dk1"/>
              </a:buClr>
              <a:buSzPts val="3200"/>
              <a:buChar char="​"/>
              <a:defRPr sz="3200"/>
            </a:lvl4pPr>
            <a:lvl5pPr indent="-431800" lvl="4" marL="2286000" algn="l">
              <a:lnSpc>
                <a:spcPct val="105000"/>
              </a:lnSpc>
              <a:spcBef>
                <a:spcPts val="700"/>
              </a:spcBef>
              <a:spcAft>
                <a:spcPts val="0"/>
              </a:spcAft>
              <a:buClr>
                <a:schemeClr val="dk1"/>
              </a:buClr>
              <a:buSzPts val="3200"/>
              <a:buChar char="​"/>
              <a:defRPr sz="3200"/>
            </a:lvl5pPr>
            <a:lvl6pPr indent="-431800" lvl="5" marL="2743200" algn="l">
              <a:lnSpc>
                <a:spcPct val="105000"/>
              </a:lnSpc>
              <a:spcBef>
                <a:spcPts val="700"/>
              </a:spcBef>
              <a:spcAft>
                <a:spcPts val="0"/>
              </a:spcAft>
              <a:buClr>
                <a:schemeClr val="dk1"/>
              </a:buClr>
              <a:buSzPts val="3200"/>
              <a:buChar char="​"/>
              <a:defRPr sz="3200"/>
            </a:lvl6pPr>
            <a:lvl7pPr indent="-431800" lvl="6" marL="3200400" algn="l">
              <a:lnSpc>
                <a:spcPct val="105000"/>
              </a:lnSpc>
              <a:spcBef>
                <a:spcPts val="700"/>
              </a:spcBef>
              <a:spcAft>
                <a:spcPts val="0"/>
              </a:spcAft>
              <a:buClr>
                <a:schemeClr val="dk1"/>
              </a:buClr>
              <a:buSzPts val="3200"/>
              <a:buChar char="​"/>
              <a:defRPr sz="3200"/>
            </a:lvl7pPr>
            <a:lvl8pPr indent="-431800" lvl="7" marL="3657600" algn="l">
              <a:lnSpc>
                <a:spcPct val="105000"/>
              </a:lnSpc>
              <a:spcBef>
                <a:spcPts val="700"/>
              </a:spcBef>
              <a:spcAft>
                <a:spcPts val="0"/>
              </a:spcAft>
              <a:buClr>
                <a:schemeClr val="dk1"/>
              </a:buClr>
              <a:buSzPts val="3200"/>
              <a:buChar char="​"/>
              <a:defRPr sz="3200"/>
            </a:lvl8pPr>
            <a:lvl9pPr indent="-431800" lvl="8" marL="4114800" algn="l">
              <a:lnSpc>
                <a:spcPct val="105000"/>
              </a:lnSpc>
              <a:spcBef>
                <a:spcPts val="700"/>
              </a:spcBef>
              <a:spcAft>
                <a:spcPts val="700"/>
              </a:spcAft>
              <a:buClr>
                <a:schemeClr val="dk1"/>
              </a:buClr>
              <a:buSzPts val="3200"/>
              <a:buChar char="​"/>
              <a:defRPr sz="3200"/>
            </a:lvl9pPr>
          </a:lstStyle>
          <a:p/>
        </p:txBody>
      </p:sp>
      <p:sp>
        <p:nvSpPr>
          <p:cNvPr id="89" name="Google Shape;89;p33"/>
          <p:cNvSpPr txBox="1"/>
          <p:nvPr>
            <p:ph idx="6" type="body"/>
          </p:nvPr>
        </p:nvSpPr>
        <p:spPr>
          <a:xfrm>
            <a:off x="4392815" y="4432300"/>
            <a:ext cx="2827162" cy="1333500"/>
          </a:xfrm>
          <a:prstGeom prst="rect">
            <a:avLst/>
          </a:prstGeom>
          <a:noFill/>
          <a:ln>
            <a:noFill/>
          </a:ln>
        </p:spPr>
        <p:txBody>
          <a:bodyPr anchorCtr="0" anchor="t" bIns="0" lIns="0" spcFirstLastPara="1" rIns="0" wrap="square" tIns="0">
            <a:noAutofit/>
          </a:bodyPr>
          <a:lstStyle>
            <a:lvl1pPr indent="-787400" lvl="0" marL="457200" algn="l">
              <a:lnSpc>
                <a:spcPct val="105000"/>
              </a:lnSpc>
              <a:spcBef>
                <a:spcPts val="0"/>
              </a:spcBef>
              <a:spcAft>
                <a:spcPts val="0"/>
              </a:spcAft>
              <a:buClr>
                <a:schemeClr val="dk1"/>
              </a:buClr>
              <a:buSzPts val="8800"/>
              <a:buChar char="​"/>
              <a:defRPr sz="8800"/>
            </a:lvl1pPr>
            <a:lvl2pPr indent="-431800" lvl="1" marL="914400" algn="l">
              <a:lnSpc>
                <a:spcPct val="105000"/>
              </a:lnSpc>
              <a:spcBef>
                <a:spcPts val="700"/>
              </a:spcBef>
              <a:spcAft>
                <a:spcPts val="0"/>
              </a:spcAft>
              <a:buClr>
                <a:schemeClr val="dk1"/>
              </a:buClr>
              <a:buSzPts val="3200"/>
              <a:buChar char="​"/>
              <a:defRPr sz="3200"/>
            </a:lvl2pPr>
            <a:lvl3pPr indent="-431800" lvl="2" marL="1371600" algn="l">
              <a:lnSpc>
                <a:spcPct val="105000"/>
              </a:lnSpc>
              <a:spcBef>
                <a:spcPts val="700"/>
              </a:spcBef>
              <a:spcAft>
                <a:spcPts val="0"/>
              </a:spcAft>
              <a:buClr>
                <a:schemeClr val="dk1"/>
              </a:buClr>
              <a:buSzPts val="3200"/>
              <a:buChar char="​"/>
              <a:defRPr sz="3200"/>
            </a:lvl3pPr>
            <a:lvl4pPr indent="-431800" lvl="3" marL="1828800" algn="l">
              <a:lnSpc>
                <a:spcPct val="105000"/>
              </a:lnSpc>
              <a:spcBef>
                <a:spcPts val="700"/>
              </a:spcBef>
              <a:spcAft>
                <a:spcPts val="0"/>
              </a:spcAft>
              <a:buClr>
                <a:schemeClr val="dk1"/>
              </a:buClr>
              <a:buSzPts val="3200"/>
              <a:buChar char="​"/>
              <a:defRPr sz="3200"/>
            </a:lvl4pPr>
            <a:lvl5pPr indent="-431800" lvl="4" marL="2286000" algn="l">
              <a:lnSpc>
                <a:spcPct val="105000"/>
              </a:lnSpc>
              <a:spcBef>
                <a:spcPts val="700"/>
              </a:spcBef>
              <a:spcAft>
                <a:spcPts val="0"/>
              </a:spcAft>
              <a:buClr>
                <a:schemeClr val="dk1"/>
              </a:buClr>
              <a:buSzPts val="3200"/>
              <a:buChar char="​"/>
              <a:defRPr sz="3200"/>
            </a:lvl5pPr>
            <a:lvl6pPr indent="-431800" lvl="5" marL="2743200" algn="l">
              <a:lnSpc>
                <a:spcPct val="105000"/>
              </a:lnSpc>
              <a:spcBef>
                <a:spcPts val="700"/>
              </a:spcBef>
              <a:spcAft>
                <a:spcPts val="0"/>
              </a:spcAft>
              <a:buClr>
                <a:schemeClr val="dk1"/>
              </a:buClr>
              <a:buSzPts val="3200"/>
              <a:buChar char="​"/>
              <a:defRPr sz="3200"/>
            </a:lvl6pPr>
            <a:lvl7pPr indent="-431800" lvl="6" marL="3200400" algn="l">
              <a:lnSpc>
                <a:spcPct val="105000"/>
              </a:lnSpc>
              <a:spcBef>
                <a:spcPts val="700"/>
              </a:spcBef>
              <a:spcAft>
                <a:spcPts val="0"/>
              </a:spcAft>
              <a:buClr>
                <a:schemeClr val="dk1"/>
              </a:buClr>
              <a:buSzPts val="3200"/>
              <a:buChar char="​"/>
              <a:defRPr sz="3200"/>
            </a:lvl7pPr>
            <a:lvl8pPr indent="-431800" lvl="7" marL="3657600" algn="l">
              <a:lnSpc>
                <a:spcPct val="105000"/>
              </a:lnSpc>
              <a:spcBef>
                <a:spcPts val="700"/>
              </a:spcBef>
              <a:spcAft>
                <a:spcPts val="0"/>
              </a:spcAft>
              <a:buClr>
                <a:schemeClr val="dk1"/>
              </a:buClr>
              <a:buSzPts val="3200"/>
              <a:buChar char="​"/>
              <a:defRPr sz="3200"/>
            </a:lvl8pPr>
            <a:lvl9pPr indent="-431800" lvl="8" marL="4114800" algn="l">
              <a:lnSpc>
                <a:spcPct val="105000"/>
              </a:lnSpc>
              <a:spcBef>
                <a:spcPts val="700"/>
              </a:spcBef>
              <a:spcAft>
                <a:spcPts val="700"/>
              </a:spcAft>
              <a:buClr>
                <a:schemeClr val="dk1"/>
              </a:buClr>
              <a:buSzPts val="3200"/>
              <a:buChar char="​"/>
              <a:defRPr sz="3200"/>
            </a:lvl9pPr>
          </a:lstStyle>
          <a:p/>
        </p:txBody>
      </p:sp>
      <p:sp>
        <p:nvSpPr>
          <p:cNvPr id="90" name="Google Shape;90;p33"/>
          <p:cNvSpPr txBox="1"/>
          <p:nvPr>
            <p:ph idx="7" type="body"/>
          </p:nvPr>
        </p:nvSpPr>
        <p:spPr>
          <a:xfrm>
            <a:off x="8372678" y="4432300"/>
            <a:ext cx="2823961" cy="1333500"/>
          </a:xfrm>
          <a:prstGeom prst="rect">
            <a:avLst/>
          </a:prstGeom>
          <a:noFill/>
          <a:ln>
            <a:noFill/>
          </a:ln>
        </p:spPr>
        <p:txBody>
          <a:bodyPr anchorCtr="0" anchor="t" bIns="0" lIns="0" spcFirstLastPara="1" rIns="0" wrap="square" tIns="0">
            <a:noAutofit/>
          </a:bodyPr>
          <a:lstStyle>
            <a:lvl1pPr indent="-787400" lvl="0" marL="457200" algn="l">
              <a:lnSpc>
                <a:spcPct val="105000"/>
              </a:lnSpc>
              <a:spcBef>
                <a:spcPts val="0"/>
              </a:spcBef>
              <a:spcAft>
                <a:spcPts val="0"/>
              </a:spcAft>
              <a:buClr>
                <a:schemeClr val="dk1"/>
              </a:buClr>
              <a:buSzPts val="8800"/>
              <a:buChar char="​"/>
              <a:defRPr sz="8800"/>
            </a:lvl1pPr>
            <a:lvl2pPr indent="-431800" lvl="1" marL="914400" algn="l">
              <a:lnSpc>
                <a:spcPct val="105000"/>
              </a:lnSpc>
              <a:spcBef>
                <a:spcPts val="700"/>
              </a:spcBef>
              <a:spcAft>
                <a:spcPts val="0"/>
              </a:spcAft>
              <a:buClr>
                <a:schemeClr val="dk1"/>
              </a:buClr>
              <a:buSzPts val="3200"/>
              <a:buChar char="​"/>
              <a:defRPr sz="3200"/>
            </a:lvl2pPr>
            <a:lvl3pPr indent="-431800" lvl="2" marL="1371600" algn="l">
              <a:lnSpc>
                <a:spcPct val="105000"/>
              </a:lnSpc>
              <a:spcBef>
                <a:spcPts val="700"/>
              </a:spcBef>
              <a:spcAft>
                <a:spcPts val="0"/>
              </a:spcAft>
              <a:buClr>
                <a:schemeClr val="dk1"/>
              </a:buClr>
              <a:buSzPts val="3200"/>
              <a:buChar char="​"/>
              <a:defRPr sz="3200"/>
            </a:lvl3pPr>
            <a:lvl4pPr indent="-431800" lvl="3" marL="1828800" algn="l">
              <a:lnSpc>
                <a:spcPct val="105000"/>
              </a:lnSpc>
              <a:spcBef>
                <a:spcPts val="700"/>
              </a:spcBef>
              <a:spcAft>
                <a:spcPts val="0"/>
              </a:spcAft>
              <a:buClr>
                <a:schemeClr val="dk1"/>
              </a:buClr>
              <a:buSzPts val="3200"/>
              <a:buChar char="​"/>
              <a:defRPr sz="3200"/>
            </a:lvl4pPr>
            <a:lvl5pPr indent="-431800" lvl="4" marL="2286000" algn="l">
              <a:lnSpc>
                <a:spcPct val="105000"/>
              </a:lnSpc>
              <a:spcBef>
                <a:spcPts val="700"/>
              </a:spcBef>
              <a:spcAft>
                <a:spcPts val="0"/>
              </a:spcAft>
              <a:buClr>
                <a:schemeClr val="dk1"/>
              </a:buClr>
              <a:buSzPts val="3200"/>
              <a:buChar char="​"/>
              <a:defRPr sz="3200"/>
            </a:lvl5pPr>
            <a:lvl6pPr indent="-431800" lvl="5" marL="2743200" algn="l">
              <a:lnSpc>
                <a:spcPct val="105000"/>
              </a:lnSpc>
              <a:spcBef>
                <a:spcPts val="700"/>
              </a:spcBef>
              <a:spcAft>
                <a:spcPts val="0"/>
              </a:spcAft>
              <a:buClr>
                <a:schemeClr val="dk1"/>
              </a:buClr>
              <a:buSzPts val="3200"/>
              <a:buChar char="​"/>
              <a:defRPr sz="3200"/>
            </a:lvl6pPr>
            <a:lvl7pPr indent="-431800" lvl="6" marL="3200400" algn="l">
              <a:lnSpc>
                <a:spcPct val="105000"/>
              </a:lnSpc>
              <a:spcBef>
                <a:spcPts val="700"/>
              </a:spcBef>
              <a:spcAft>
                <a:spcPts val="0"/>
              </a:spcAft>
              <a:buClr>
                <a:schemeClr val="dk1"/>
              </a:buClr>
              <a:buSzPts val="3200"/>
              <a:buChar char="​"/>
              <a:defRPr sz="3200"/>
            </a:lvl7pPr>
            <a:lvl8pPr indent="-431800" lvl="7" marL="3657600" algn="l">
              <a:lnSpc>
                <a:spcPct val="105000"/>
              </a:lnSpc>
              <a:spcBef>
                <a:spcPts val="700"/>
              </a:spcBef>
              <a:spcAft>
                <a:spcPts val="0"/>
              </a:spcAft>
              <a:buClr>
                <a:schemeClr val="dk1"/>
              </a:buClr>
              <a:buSzPts val="3200"/>
              <a:buChar char="​"/>
              <a:defRPr sz="3200"/>
            </a:lvl8pPr>
            <a:lvl9pPr indent="-431800" lvl="8" marL="4114800" algn="l">
              <a:lnSpc>
                <a:spcPct val="105000"/>
              </a:lnSpc>
              <a:spcBef>
                <a:spcPts val="700"/>
              </a:spcBef>
              <a:spcAft>
                <a:spcPts val="700"/>
              </a:spcAft>
              <a:buClr>
                <a:schemeClr val="dk1"/>
              </a:buClr>
              <a:buSzPts val="3200"/>
              <a:buChar char="​"/>
              <a:defRPr sz="32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 Eight Text Boxes">
  <p:cSld name="10. Eight Text Boxes">
    <p:bg>
      <p:bgPr>
        <a:solidFill>
          <a:schemeClr val="dk2"/>
        </a:solidFill>
      </p:bgPr>
    </p:bg>
    <p:spTree>
      <p:nvGrpSpPr>
        <p:cNvPr id="91" name="Shape 91"/>
        <p:cNvGrpSpPr/>
        <p:nvPr/>
      </p:nvGrpSpPr>
      <p:grpSpPr>
        <a:xfrm>
          <a:off x="0" y="0"/>
          <a:ext cx="0" cy="0"/>
          <a:chOff x="0" y="0"/>
          <a:chExt cx="0" cy="0"/>
        </a:xfrm>
      </p:grpSpPr>
      <p:sp>
        <p:nvSpPr>
          <p:cNvPr id="92" name="Google Shape;92;p34"/>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lvl1pPr lvl="0" algn="r">
              <a:lnSpc>
                <a:spcPct val="105000"/>
              </a:lnSpc>
              <a:spcBef>
                <a:spcPts val="0"/>
              </a:spcBef>
              <a:spcAft>
                <a:spcPts val="0"/>
              </a:spcAft>
              <a:buClr>
                <a:schemeClr val="dk1"/>
              </a:buClr>
              <a:buSzPts val="1000"/>
              <a:buFont typeface="Arial"/>
              <a:buNone/>
              <a:defRPr sz="1000"/>
            </a:lvl1pPr>
            <a:lvl2pPr lvl="1" algn="r">
              <a:lnSpc>
                <a:spcPct val="105000"/>
              </a:lnSpc>
              <a:spcBef>
                <a:spcPts val="700"/>
              </a:spcBef>
              <a:spcAft>
                <a:spcPts val="0"/>
              </a:spcAft>
              <a:buClr>
                <a:schemeClr val="dk1"/>
              </a:buClr>
              <a:buSzPts val="900"/>
              <a:buFont typeface="Arial"/>
              <a:buNone/>
              <a:defRPr b="0" sz="900"/>
            </a:lvl2pPr>
            <a:lvl3pPr lvl="2" algn="r">
              <a:lnSpc>
                <a:spcPct val="105000"/>
              </a:lnSpc>
              <a:spcBef>
                <a:spcPts val="600"/>
              </a:spcBef>
              <a:spcAft>
                <a:spcPts val="0"/>
              </a:spcAft>
              <a:buClr>
                <a:schemeClr val="dk1"/>
              </a:buClr>
              <a:buSzPts val="900"/>
              <a:buFont typeface="Arial"/>
              <a:buNone/>
              <a:defRPr b="0" sz="900"/>
            </a:lvl3pPr>
            <a:lvl4pPr lvl="3" algn="r">
              <a:lnSpc>
                <a:spcPct val="105000"/>
              </a:lnSpc>
              <a:spcBef>
                <a:spcPts val="600"/>
              </a:spcBef>
              <a:spcAft>
                <a:spcPts val="0"/>
              </a:spcAft>
              <a:buClr>
                <a:schemeClr val="dk1"/>
              </a:buClr>
              <a:buSzPts val="900"/>
              <a:buFont typeface="Arial"/>
              <a:buNone/>
              <a:defRPr b="0" sz="900"/>
            </a:lvl4pPr>
            <a:lvl5pPr lvl="4" algn="r">
              <a:lnSpc>
                <a:spcPct val="105000"/>
              </a:lnSpc>
              <a:spcBef>
                <a:spcPts val="600"/>
              </a:spcBef>
              <a:spcAft>
                <a:spcPts val="0"/>
              </a:spcAft>
              <a:buClr>
                <a:schemeClr val="dk1"/>
              </a:buClr>
              <a:buSzPts val="900"/>
              <a:buFont typeface="Arial"/>
              <a:buNone/>
              <a:defRPr b="0" sz="900"/>
            </a:lvl5pPr>
            <a:lvl6pPr lvl="5" algn="r">
              <a:lnSpc>
                <a:spcPct val="105000"/>
              </a:lnSpc>
              <a:spcBef>
                <a:spcPts val="600"/>
              </a:spcBef>
              <a:spcAft>
                <a:spcPts val="0"/>
              </a:spcAft>
              <a:buClr>
                <a:schemeClr val="dk1"/>
              </a:buClr>
              <a:buSzPts val="900"/>
              <a:buFont typeface="Arial"/>
              <a:buNone/>
              <a:defRPr b="0" sz="900"/>
            </a:lvl6pPr>
            <a:lvl7pPr lvl="6" algn="r">
              <a:lnSpc>
                <a:spcPct val="105000"/>
              </a:lnSpc>
              <a:spcBef>
                <a:spcPts val="600"/>
              </a:spcBef>
              <a:spcAft>
                <a:spcPts val="0"/>
              </a:spcAft>
              <a:buClr>
                <a:schemeClr val="dk1"/>
              </a:buClr>
              <a:buSzPts val="900"/>
              <a:buFont typeface="Arial"/>
              <a:buNone/>
              <a:defRPr b="0" sz="900"/>
            </a:lvl7pPr>
            <a:lvl8pPr lvl="7" algn="r">
              <a:lnSpc>
                <a:spcPct val="105000"/>
              </a:lnSpc>
              <a:spcBef>
                <a:spcPts val="600"/>
              </a:spcBef>
              <a:spcAft>
                <a:spcPts val="0"/>
              </a:spcAft>
              <a:buClr>
                <a:schemeClr val="dk1"/>
              </a:buClr>
              <a:buSzPts val="900"/>
              <a:buFont typeface="Arial"/>
              <a:buNone/>
              <a:defRPr b="0" sz="900"/>
            </a:lvl8pPr>
            <a:lvl9pPr lvl="8" algn="r">
              <a:lnSpc>
                <a:spcPct val="105000"/>
              </a:lnSpc>
              <a:spcBef>
                <a:spcPts val="600"/>
              </a:spcBef>
              <a:spcAft>
                <a:spcPts val="600"/>
              </a:spcAft>
              <a:buClr>
                <a:schemeClr val="dk1"/>
              </a:buClr>
              <a:buSzPts val="900"/>
              <a:buFont typeface="Arial"/>
              <a:buNone/>
              <a:defRPr b="0" sz="900"/>
            </a:lvl9pPr>
          </a:lstStyle>
          <a:p/>
        </p:txBody>
      </p:sp>
      <p:sp>
        <p:nvSpPr>
          <p:cNvPr id="93" name="Google Shape;93;p34"/>
          <p:cNvSpPr/>
          <p:nvPr>
            <p:ph idx="2" type="body"/>
          </p:nvPr>
        </p:nvSpPr>
        <p:spPr>
          <a:xfrm>
            <a:off x="250825" y="1929765"/>
            <a:ext cx="2728912" cy="2215515"/>
          </a:xfrm>
          <a:prstGeom prst="roundRect">
            <a:avLst>
              <a:gd fmla="val 8418" name="adj"/>
            </a:avLst>
          </a:prstGeom>
          <a:solidFill>
            <a:schemeClr val="lt1"/>
          </a:solidFill>
          <a:ln>
            <a:noFill/>
          </a:ln>
        </p:spPr>
        <p:txBody>
          <a:bodyPr anchorCtr="0" anchor="t" bIns="0" lIns="108000" spcFirstLastPara="1" rIns="0" wrap="square" tIns="108000">
            <a:normAutofit/>
          </a:bodyPr>
          <a:lstStyle>
            <a:lvl1pPr indent="-381000" lvl="0" marL="457200" algn="l">
              <a:lnSpc>
                <a:spcPct val="105000"/>
              </a:lnSpc>
              <a:spcBef>
                <a:spcPts val="0"/>
              </a:spcBef>
              <a:spcAft>
                <a:spcPts val="0"/>
              </a:spcAft>
              <a:buClr>
                <a:schemeClr val="dk1"/>
              </a:buClr>
              <a:buSzPts val="2400"/>
              <a:buChar char="​"/>
              <a:defRPr b="1" sz="2400">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94" name="Google Shape;94;p34"/>
          <p:cNvSpPr/>
          <p:nvPr>
            <p:ph idx="3" type="body"/>
          </p:nvPr>
        </p:nvSpPr>
        <p:spPr>
          <a:xfrm>
            <a:off x="3240088" y="1929765"/>
            <a:ext cx="2728912" cy="2215515"/>
          </a:xfrm>
          <a:prstGeom prst="roundRect">
            <a:avLst>
              <a:gd fmla="val 9163" name="adj"/>
            </a:avLst>
          </a:prstGeom>
          <a:solidFill>
            <a:schemeClr val="lt1"/>
          </a:solidFill>
          <a:ln>
            <a:noFill/>
          </a:ln>
        </p:spPr>
        <p:txBody>
          <a:bodyPr anchorCtr="0" anchor="t" bIns="0" lIns="108000" spcFirstLastPara="1" rIns="0" wrap="square" tIns="108000">
            <a:normAutofit/>
          </a:bodyPr>
          <a:lstStyle>
            <a:lvl1pPr indent="-381000" lvl="0" marL="457200" algn="l">
              <a:lnSpc>
                <a:spcPct val="105000"/>
              </a:lnSpc>
              <a:spcBef>
                <a:spcPts val="0"/>
              </a:spcBef>
              <a:spcAft>
                <a:spcPts val="0"/>
              </a:spcAft>
              <a:buClr>
                <a:schemeClr val="dk1"/>
              </a:buClr>
              <a:buSzPts val="2400"/>
              <a:buChar char="​"/>
              <a:defRPr b="1" i="0" sz="2400" u="none" strike="noStrike">
                <a:solidFill>
                  <a:schemeClr val="dk1"/>
                </a:solidFill>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95" name="Google Shape;95;p34"/>
          <p:cNvSpPr/>
          <p:nvPr>
            <p:ph idx="4" type="body"/>
          </p:nvPr>
        </p:nvSpPr>
        <p:spPr>
          <a:xfrm>
            <a:off x="6227765" y="1929765"/>
            <a:ext cx="2728912" cy="2215515"/>
          </a:xfrm>
          <a:prstGeom prst="roundRect">
            <a:avLst>
              <a:gd fmla="val 8017" name="adj"/>
            </a:avLst>
          </a:prstGeom>
          <a:solidFill>
            <a:schemeClr val="lt1"/>
          </a:solidFill>
          <a:ln>
            <a:noFill/>
          </a:ln>
        </p:spPr>
        <p:txBody>
          <a:bodyPr anchorCtr="0" anchor="t" bIns="0" lIns="108000" spcFirstLastPara="1" rIns="0" wrap="square" tIns="108000">
            <a:normAutofit/>
          </a:bodyPr>
          <a:lstStyle>
            <a:lvl1pPr indent="-381000" lvl="0" marL="457200" marR="0" algn="l">
              <a:lnSpc>
                <a:spcPct val="100000"/>
              </a:lnSpc>
              <a:spcBef>
                <a:spcPts val="0"/>
              </a:spcBef>
              <a:spcAft>
                <a:spcPts val="0"/>
              </a:spcAft>
              <a:buClr>
                <a:schemeClr val="dk1"/>
              </a:buClr>
              <a:buSzPts val="2400"/>
              <a:buFont typeface="Arial"/>
              <a:buChar char="​"/>
              <a:defRPr b="1" i="0" sz="2400" u="none" strike="noStrike">
                <a:solidFill>
                  <a:schemeClr val="dk1"/>
                </a:solidFill>
                <a:latin typeface="Geist"/>
                <a:ea typeface="Geist"/>
                <a:cs typeface="Geist"/>
                <a:sym typeface="Geist"/>
              </a:defRPr>
            </a:lvl1pPr>
            <a:lvl2pPr indent="-381000" lvl="1" marL="914400" algn="l">
              <a:lnSpc>
                <a:spcPct val="105000"/>
              </a:lnSpc>
              <a:spcBef>
                <a:spcPts val="6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96" name="Google Shape;96;p34"/>
          <p:cNvSpPr/>
          <p:nvPr>
            <p:ph idx="5" type="body"/>
          </p:nvPr>
        </p:nvSpPr>
        <p:spPr>
          <a:xfrm>
            <a:off x="250824" y="4393882"/>
            <a:ext cx="2728912" cy="2215515"/>
          </a:xfrm>
          <a:prstGeom prst="roundRect">
            <a:avLst>
              <a:gd fmla="val 8877" name="adj"/>
            </a:avLst>
          </a:prstGeom>
          <a:solidFill>
            <a:schemeClr val="lt1"/>
          </a:solidFill>
          <a:ln>
            <a:noFill/>
          </a:ln>
        </p:spPr>
        <p:txBody>
          <a:bodyPr anchorCtr="0" anchor="t" bIns="0" lIns="108000" spcFirstLastPara="1" rIns="0" wrap="square" tIns="108000">
            <a:normAutofit/>
          </a:bodyPr>
          <a:lstStyle>
            <a:lvl1pPr indent="-381000" lvl="0" marL="457200" algn="l">
              <a:lnSpc>
                <a:spcPct val="105000"/>
              </a:lnSpc>
              <a:spcBef>
                <a:spcPts val="0"/>
              </a:spcBef>
              <a:spcAft>
                <a:spcPts val="0"/>
              </a:spcAft>
              <a:buClr>
                <a:schemeClr val="dk1"/>
              </a:buClr>
              <a:buSzPts val="2400"/>
              <a:buChar char="​"/>
              <a:defRPr b="1" i="0" sz="2400" u="none" strike="noStrike">
                <a:solidFill>
                  <a:schemeClr val="dk1"/>
                </a:solidFill>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97" name="Google Shape;97;p34"/>
          <p:cNvSpPr/>
          <p:nvPr>
            <p:ph idx="6" type="body"/>
          </p:nvPr>
        </p:nvSpPr>
        <p:spPr>
          <a:xfrm>
            <a:off x="3240087" y="4390073"/>
            <a:ext cx="2728912" cy="2215515"/>
          </a:xfrm>
          <a:prstGeom prst="roundRect">
            <a:avLst>
              <a:gd fmla="val 8877" name="adj"/>
            </a:avLst>
          </a:prstGeom>
          <a:solidFill>
            <a:schemeClr val="lt1"/>
          </a:solidFill>
          <a:ln>
            <a:noFill/>
          </a:ln>
        </p:spPr>
        <p:txBody>
          <a:bodyPr anchorCtr="0" anchor="t" bIns="0" lIns="108000" spcFirstLastPara="1" rIns="0" wrap="square" tIns="108000">
            <a:normAutofit/>
          </a:bodyPr>
          <a:lstStyle>
            <a:lvl1pPr indent="-228600" lvl="0" marL="457200" marR="0" algn="l">
              <a:lnSpc>
                <a:spcPct val="100000"/>
              </a:lnSpc>
              <a:spcBef>
                <a:spcPts val="0"/>
              </a:spcBef>
              <a:spcAft>
                <a:spcPts val="0"/>
              </a:spcAft>
              <a:buClr>
                <a:schemeClr val="dk1"/>
              </a:buClr>
              <a:buSzPts val="2400"/>
              <a:buFont typeface="Arial"/>
              <a:buNone/>
              <a:defRPr b="1" i="0" sz="2400" u="none" strike="noStrike">
                <a:solidFill>
                  <a:schemeClr val="dk1"/>
                </a:solidFill>
                <a:latin typeface="Geist"/>
                <a:ea typeface="Geist"/>
                <a:cs typeface="Geist"/>
                <a:sym typeface="Geist"/>
              </a:defRPr>
            </a:lvl1pPr>
            <a:lvl2pPr indent="-381000" lvl="1" marL="914400" algn="l">
              <a:lnSpc>
                <a:spcPct val="105000"/>
              </a:lnSpc>
              <a:spcBef>
                <a:spcPts val="6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98" name="Google Shape;98;p34"/>
          <p:cNvSpPr/>
          <p:nvPr>
            <p:ph idx="7" type="body"/>
          </p:nvPr>
        </p:nvSpPr>
        <p:spPr>
          <a:xfrm>
            <a:off x="6223002" y="4390072"/>
            <a:ext cx="2728912" cy="2215515"/>
          </a:xfrm>
          <a:prstGeom prst="roundRect">
            <a:avLst>
              <a:gd fmla="val 9163" name="adj"/>
            </a:avLst>
          </a:prstGeom>
          <a:solidFill>
            <a:schemeClr val="lt1"/>
          </a:solidFill>
          <a:ln>
            <a:noFill/>
          </a:ln>
        </p:spPr>
        <p:txBody>
          <a:bodyPr anchorCtr="0" anchor="t" bIns="0" lIns="108000" spcFirstLastPara="1" rIns="0" wrap="square" tIns="108000">
            <a:normAutofit/>
          </a:bodyPr>
          <a:lstStyle>
            <a:lvl1pPr indent="-381000" lvl="0" marL="457200" algn="l">
              <a:lnSpc>
                <a:spcPct val="105000"/>
              </a:lnSpc>
              <a:spcBef>
                <a:spcPts val="0"/>
              </a:spcBef>
              <a:spcAft>
                <a:spcPts val="0"/>
              </a:spcAft>
              <a:buClr>
                <a:schemeClr val="dk1"/>
              </a:buClr>
              <a:buSzPts val="2400"/>
              <a:buChar char="​"/>
              <a:defRPr b="1" i="0" sz="2400" u="none" strike="noStrike">
                <a:solidFill>
                  <a:schemeClr val="dk1"/>
                </a:solidFill>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99" name="Google Shape;99;p34"/>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lvl1pPr lvl="0" algn="l">
              <a:lnSpc>
                <a:spcPct val="83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4"/>
          <p:cNvSpPr/>
          <p:nvPr>
            <p:ph idx="8" type="body"/>
          </p:nvPr>
        </p:nvSpPr>
        <p:spPr>
          <a:xfrm>
            <a:off x="9205913" y="1929765"/>
            <a:ext cx="2728912" cy="2215515"/>
          </a:xfrm>
          <a:prstGeom prst="roundRect">
            <a:avLst>
              <a:gd fmla="val 8017" name="adj"/>
            </a:avLst>
          </a:prstGeom>
          <a:solidFill>
            <a:schemeClr val="lt1"/>
          </a:solidFill>
          <a:ln>
            <a:noFill/>
          </a:ln>
        </p:spPr>
        <p:txBody>
          <a:bodyPr anchorCtr="0" anchor="t" bIns="0" lIns="108000" spcFirstLastPara="1" rIns="0" wrap="square" tIns="108000">
            <a:normAutofit/>
          </a:bodyPr>
          <a:lstStyle>
            <a:lvl1pPr indent="-381000" lvl="0" marL="457200" marR="0" algn="l">
              <a:lnSpc>
                <a:spcPct val="100000"/>
              </a:lnSpc>
              <a:spcBef>
                <a:spcPts val="0"/>
              </a:spcBef>
              <a:spcAft>
                <a:spcPts val="0"/>
              </a:spcAft>
              <a:buClr>
                <a:schemeClr val="dk1"/>
              </a:buClr>
              <a:buSzPts val="2400"/>
              <a:buFont typeface="Arial"/>
              <a:buChar char="​"/>
              <a:defRPr b="1" i="0" sz="2400" u="none" strike="noStrike">
                <a:solidFill>
                  <a:schemeClr val="dk1"/>
                </a:solidFill>
                <a:latin typeface="Geist"/>
                <a:ea typeface="Geist"/>
                <a:cs typeface="Geist"/>
                <a:sym typeface="Geist"/>
              </a:defRPr>
            </a:lvl1pPr>
            <a:lvl2pPr indent="-381000" lvl="1" marL="914400" algn="l">
              <a:lnSpc>
                <a:spcPct val="105000"/>
              </a:lnSpc>
              <a:spcBef>
                <a:spcPts val="6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01" name="Google Shape;101;p34"/>
          <p:cNvSpPr/>
          <p:nvPr>
            <p:ph idx="9" type="body"/>
          </p:nvPr>
        </p:nvSpPr>
        <p:spPr>
          <a:xfrm>
            <a:off x="9201150" y="4390072"/>
            <a:ext cx="2728912" cy="2215515"/>
          </a:xfrm>
          <a:prstGeom prst="roundRect">
            <a:avLst>
              <a:gd fmla="val 9163" name="adj"/>
            </a:avLst>
          </a:prstGeom>
          <a:solidFill>
            <a:schemeClr val="lt1"/>
          </a:solidFill>
          <a:ln>
            <a:noFill/>
          </a:ln>
        </p:spPr>
        <p:txBody>
          <a:bodyPr anchorCtr="0" anchor="t" bIns="0" lIns="108000" spcFirstLastPara="1" rIns="0" wrap="square" tIns="108000">
            <a:normAutofit/>
          </a:bodyPr>
          <a:lstStyle>
            <a:lvl1pPr indent="-381000" lvl="0" marL="457200" algn="l">
              <a:lnSpc>
                <a:spcPct val="105000"/>
              </a:lnSpc>
              <a:spcBef>
                <a:spcPts val="0"/>
              </a:spcBef>
              <a:spcAft>
                <a:spcPts val="0"/>
              </a:spcAft>
              <a:buClr>
                <a:schemeClr val="dk1"/>
              </a:buClr>
              <a:buSzPts val="2400"/>
              <a:buChar char="​"/>
              <a:defRPr b="1" i="0" sz="2400" u="none" strike="noStrike">
                <a:solidFill>
                  <a:schemeClr val="dk1"/>
                </a:solidFill>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 4 Pictures">
  <p:cSld name="11. 4 Pictures">
    <p:spTree>
      <p:nvGrpSpPr>
        <p:cNvPr id="102" name="Shape 102"/>
        <p:cNvGrpSpPr/>
        <p:nvPr/>
      </p:nvGrpSpPr>
      <p:grpSpPr>
        <a:xfrm>
          <a:off x="0" y="0"/>
          <a:ext cx="0" cy="0"/>
          <a:chOff x="0" y="0"/>
          <a:chExt cx="0" cy="0"/>
        </a:xfrm>
      </p:grpSpPr>
      <p:sp>
        <p:nvSpPr>
          <p:cNvPr id="103" name="Google Shape;103;p35"/>
          <p:cNvSpPr/>
          <p:nvPr>
            <p:ph idx="2" type="pic"/>
          </p:nvPr>
        </p:nvSpPr>
        <p:spPr>
          <a:xfrm>
            <a:off x="250825" y="741600"/>
            <a:ext cx="5718175" cy="4904944"/>
          </a:xfrm>
          <a:prstGeom prst="roundRect">
            <a:avLst>
              <a:gd fmla="val 514" name="adj"/>
            </a:avLst>
          </a:prstGeom>
          <a:solidFill>
            <a:schemeClr val="accent5"/>
          </a:solidFill>
          <a:ln>
            <a:noFill/>
          </a:ln>
        </p:spPr>
      </p:sp>
      <p:sp>
        <p:nvSpPr>
          <p:cNvPr id="104" name="Google Shape;104;p35"/>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lvl1pPr lvl="0" algn="r">
              <a:lnSpc>
                <a:spcPct val="105000"/>
              </a:lnSpc>
              <a:spcBef>
                <a:spcPts val="0"/>
              </a:spcBef>
              <a:spcAft>
                <a:spcPts val="0"/>
              </a:spcAft>
              <a:buClr>
                <a:schemeClr val="dk1"/>
              </a:buClr>
              <a:buSzPts val="1000"/>
              <a:buFont typeface="Arial"/>
              <a:buNone/>
              <a:defRPr sz="1000"/>
            </a:lvl1pPr>
            <a:lvl2pPr lvl="1" algn="r">
              <a:lnSpc>
                <a:spcPct val="105000"/>
              </a:lnSpc>
              <a:spcBef>
                <a:spcPts val="700"/>
              </a:spcBef>
              <a:spcAft>
                <a:spcPts val="0"/>
              </a:spcAft>
              <a:buClr>
                <a:schemeClr val="dk1"/>
              </a:buClr>
              <a:buSzPts val="900"/>
              <a:buFont typeface="Arial"/>
              <a:buNone/>
              <a:defRPr b="0" sz="900"/>
            </a:lvl2pPr>
            <a:lvl3pPr lvl="2" algn="r">
              <a:lnSpc>
                <a:spcPct val="105000"/>
              </a:lnSpc>
              <a:spcBef>
                <a:spcPts val="600"/>
              </a:spcBef>
              <a:spcAft>
                <a:spcPts val="0"/>
              </a:spcAft>
              <a:buClr>
                <a:schemeClr val="dk1"/>
              </a:buClr>
              <a:buSzPts val="900"/>
              <a:buFont typeface="Arial"/>
              <a:buNone/>
              <a:defRPr b="0" sz="900"/>
            </a:lvl3pPr>
            <a:lvl4pPr lvl="3" algn="r">
              <a:lnSpc>
                <a:spcPct val="105000"/>
              </a:lnSpc>
              <a:spcBef>
                <a:spcPts val="600"/>
              </a:spcBef>
              <a:spcAft>
                <a:spcPts val="0"/>
              </a:spcAft>
              <a:buClr>
                <a:schemeClr val="dk1"/>
              </a:buClr>
              <a:buSzPts val="900"/>
              <a:buFont typeface="Arial"/>
              <a:buNone/>
              <a:defRPr b="0" sz="900"/>
            </a:lvl4pPr>
            <a:lvl5pPr lvl="4" algn="r">
              <a:lnSpc>
                <a:spcPct val="105000"/>
              </a:lnSpc>
              <a:spcBef>
                <a:spcPts val="600"/>
              </a:spcBef>
              <a:spcAft>
                <a:spcPts val="0"/>
              </a:spcAft>
              <a:buClr>
                <a:schemeClr val="dk1"/>
              </a:buClr>
              <a:buSzPts val="900"/>
              <a:buFont typeface="Arial"/>
              <a:buNone/>
              <a:defRPr b="0" sz="900"/>
            </a:lvl5pPr>
            <a:lvl6pPr lvl="5" algn="r">
              <a:lnSpc>
                <a:spcPct val="105000"/>
              </a:lnSpc>
              <a:spcBef>
                <a:spcPts val="600"/>
              </a:spcBef>
              <a:spcAft>
                <a:spcPts val="0"/>
              </a:spcAft>
              <a:buClr>
                <a:schemeClr val="dk1"/>
              </a:buClr>
              <a:buSzPts val="900"/>
              <a:buFont typeface="Arial"/>
              <a:buNone/>
              <a:defRPr b="0" sz="900"/>
            </a:lvl6pPr>
            <a:lvl7pPr lvl="6" algn="r">
              <a:lnSpc>
                <a:spcPct val="105000"/>
              </a:lnSpc>
              <a:spcBef>
                <a:spcPts val="600"/>
              </a:spcBef>
              <a:spcAft>
                <a:spcPts val="0"/>
              </a:spcAft>
              <a:buClr>
                <a:schemeClr val="dk1"/>
              </a:buClr>
              <a:buSzPts val="900"/>
              <a:buFont typeface="Arial"/>
              <a:buNone/>
              <a:defRPr b="0" sz="900"/>
            </a:lvl7pPr>
            <a:lvl8pPr lvl="7" algn="r">
              <a:lnSpc>
                <a:spcPct val="105000"/>
              </a:lnSpc>
              <a:spcBef>
                <a:spcPts val="600"/>
              </a:spcBef>
              <a:spcAft>
                <a:spcPts val="0"/>
              </a:spcAft>
              <a:buClr>
                <a:schemeClr val="dk1"/>
              </a:buClr>
              <a:buSzPts val="900"/>
              <a:buFont typeface="Arial"/>
              <a:buNone/>
              <a:defRPr b="0" sz="900"/>
            </a:lvl8pPr>
            <a:lvl9pPr lvl="8" algn="r">
              <a:lnSpc>
                <a:spcPct val="105000"/>
              </a:lnSpc>
              <a:spcBef>
                <a:spcPts val="600"/>
              </a:spcBef>
              <a:spcAft>
                <a:spcPts val="600"/>
              </a:spcAft>
              <a:buClr>
                <a:schemeClr val="dk1"/>
              </a:buClr>
              <a:buSzPts val="900"/>
              <a:buFont typeface="Arial"/>
              <a:buNone/>
              <a:defRPr b="0" sz="900"/>
            </a:lvl9pPr>
          </a:lstStyle>
          <a:p/>
        </p:txBody>
      </p:sp>
      <p:sp>
        <p:nvSpPr>
          <p:cNvPr id="105" name="Google Shape;105;p35"/>
          <p:cNvSpPr/>
          <p:nvPr>
            <p:ph idx="3" type="pic"/>
          </p:nvPr>
        </p:nvSpPr>
        <p:spPr>
          <a:xfrm>
            <a:off x="6221413" y="741600"/>
            <a:ext cx="2732087" cy="1579853"/>
          </a:xfrm>
          <a:prstGeom prst="roundRect">
            <a:avLst>
              <a:gd fmla="val 4034" name="adj"/>
            </a:avLst>
          </a:prstGeom>
          <a:solidFill>
            <a:schemeClr val="accent5"/>
          </a:solidFill>
          <a:ln>
            <a:noFill/>
          </a:ln>
        </p:spPr>
      </p:sp>
      <p:sp>
        <p:nvSpPr>
          <p:cNvPr id="106" name="Google Shape;106;p35"/>
          <p:cNvSpPr/>
          <p:nvPr>
            <p:ph idx="4" type="pic"/>
          </p:nvPr>
        </p:nvSpPr>
        <p:spPr>
          <a:xfrm>
            <a:off x="9205913" y="741600"/>
            <a:ext cx="2732087" cy="1579853"/>
          </a:xfrm>
          <a:prstGeom prst="roundRect">
            <a:avLst>
              <a:gd fmla="val 4034" name="adj"/>
            </a:avLst>
          </a:prstGeom>
          <a:solidFill>
            <a:schemeClr val="accent5"/>
          </a:solidFill>
          <a:ln>
            <a:noFill/>
          </a:ln>
        </p:spPr>
      </p:sp>
      <p:sp>
        <p:nvSpPr>
          <p:cNvPr id="107" name="Google Shape;107;p35"/>
          <p:cNvSpPr txBox="1"/>
          <p:nvPr>
            <p:ph type="title"/>
          </p:nvPr>
        </p:nvSpPr>
        <p:spPr>
          <a:xfrm>
            <a:off x="250826" y="5825303"/>
            <a:ext cx="5715000" cy="780285"/>
          </a:xfrm>
          <a:prstGeom prst="rect">
            <a:avLst/>
          </a:prstGeom>
          <a:noFill/>
          <a:ln>
            <a:noFill/>
          </a:ln>
        </p:spPr>
        <p:txBody>
          <a:bodyPr anchorCtr="0" anchor="b" bIns="0" lIns="0" spcFirstLastPara="1" rIns="0" wrap="square" tIns="0">
            <a:normAutofit/>
          </a:bodyPr>
          <a:lstStyle>
            <a:lvl1pPr lvl="0" algn="l">
              <a:lnSpc>
                <a:spcPct val="83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35"/>
          <p:cNvSpPr/>
          <p:nvPr>
            <p:ph idx="5" type="pic"/>
          </p:nvPr>
        </p:nvSpPr>
        <p:spPr>
          <a:xfrm>
            <a:off x="6219825" y="2573453"/>
            <a:ext cx="5718175" cy="4032135"/>
          </a:xfrm>
          <a:prstGeom prst="roundRect">
            <a:avLst>
              <a:gd fmla="val 1676" name="adj"/>
            </a:avLst>
          </a:prstGeom>
          <a:solidFill>
            <a:schemeClr val="accent5"/>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 Picture and Six Text Boxes">
  <p:cSld name="12. Picture and Six Text Boxes">
    <p:bg>
      <p:bgPr>
        <a:solidFill>
          <a:schemeClr val="lt1"/>
        </a:solidFill>
      </p:bgPr>
    </p:bg>
    <p:spTree>
      <p:nvGrpSpPr>
        <p:cNvPr id="109" name="Shape 109"/>
        <p:cNvGrpSpPr/>
        <p:nvPr/>
      </p:nvGrpSpPr>
      <p:grpSpPr>
        <a:xfrm>
          <a:off x="0" y="0"/>
          <a:ext cx="0" cy="0"/>
          <a:chOff x="0" y="0"/>
          <a:chExt cx="0" cy="0"/>
        </a:xfrm>
      </p:grpSpPr>
      <p:sp>
        <p:nvSpPr>
          <p:cNvPr id="110" name="Google Shape;110;p36"/>
          <p:cNvSpPr/>
          <p:nvPr>
            <p:ph idx="2" type="pic"/>
          </p:nvPr>
        </p:nvSpPr>
        <p:spPr>
          <a:xfrm>
            <a:off x="6221412" y="741750"/>
            <a:ext cx="5718175" cy="5863838"/>
          </a:xfrm>
          <a:prstGeom prst="roundRect">
            <a:avLst>
              <a:gd fmla="val 841" name="adj"/>
            </a:avLst>
          </a:prstGeom>
          <a:solidFill>
            <a:schemeClr val="accent5"/>
          </a:solidFill>
          <a:ln>
            <a:noFill/>
          </a:ln>
        </p:spPr>
      </p:sp>
      <p:sp>
        <p:nvSpPr>
          <p:cNvPr id="111" name="Google Shape;111;p36"/>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lvl1pPr lvl="0" algn="r">
              <a:lnSpc>
                <a:spcPct val="105000"/>
              </a:lnSpc>
              <a:spcBef>
                <a:spcPts val="0"/>
              </a:spcBef>
              <a:spcAft>
                <a:spcPts val="0"/>
              </a:spcAft>
              <a:buClr>
                <a:schemeClr val="dk1"/>
              </a:buClr>
              <a:buSzPts val="1000"/>
              <a:buFont typeface="Arial"/>
              <a:buNone/>
              <a:defRPr sz="1000"/>
            </a:lvl1pPr>
            <a:lvl2pPr lvl="1" algn="r">
              <a:lnSpc>
                <a:spcPct val="105000"/>
              </a:lnSpc>
              <a:spcBef>
                <a:spcPts val="700"/>
              </a:spcBef>
              <a:spcAft>
                <a:spcPts val="0"/>
              </a:spcAft>
              <a:buClr>
                <a:schemeClr val="dk1"/>
              </a:buClr>
              <a:buSzPts val="900"/>
              <a:buFont typeface="Arial"/>
              <a:buNone/>
              <a:defRPr b="0" sz="900"/>
            </a:lvl2pPr>
            <a:lvl3pPr lvl="2" algn="r">
              <a:lnSpc>
                <a:spcPct val="105000"/>
              </a:lnSpc>
              <a:spcBef>
                <a:spcPts val="600"/>
              </a:spcBef>
              <a:spcAft>
                <a:spcPts val="0"/>
              </a:spcAft>
              <a:buClr>
                <a:schemeClr val="dk1"/>
              </a:buClr>
              <a:buSzPts val="900"/>
              <a:buFont typeface="Arial"/>
              <a:buNone/>
              <a:defRPr b="0" sz="900"/>
            </a:lvl3pPr>
            <a:lvl4pPr lvl="3" algn="r">
              <a:lnSpc>
                <a:spcPct val="105000"/>
              </a:lnSpc>
              <a:spcBef>
                <a:spcPts val="600"/>
              </a:spcBef>
              <a:spcAft>
                <a:spcPts val="0"/>
              </a:spcAft>
              <a:buClr>
                <a:schemeClr val="dk1"/>
              </a:buClr>
              <a:buSzPts val="900"/>
              <a:buFont typeface="Arial"/>
              <a:buNone/>
              <a:defRPr b="0" sz="900"/>
            </a:lvl4pPr>
            <a:lvl5pPr lvl="4" algn="r">
              <a:lnSpc>
                <a:spcPct val="105000"/>
              </a:lnSpc>
              <a:spcBef>
                <a:spcPts val="600"/>
              </a:spcBef>
              <a:spcAft>
                <a:spcPts val="0"/>
              </a:spcAft>
              <a:buClr>
                <a:schemeClr val="dk1"/>
              </a:buClr>
              <a:buSzPts val="900"/>
              <a:buFont typeface="Arial"/>
              <a:buNone/>
              <a:defRPr b="0" sz="900"/>
            </a:lvl5pPr>
            <a:lvl6pPr lvl="5" algn="r">
              <a:lnSpc>
                <a:spcPct val="105000"/>
              </a:lnSpc>
              <a:spcBef>
                <a:spcPts val="600"/>
              </a:spcBef>
              <a:spcAft>
                <a:spcPts val="0"/>
              </a:spcAft>
              <a:buClr>
                <a:schemeClr val="dk1"/>
              </a:buClr>
              <a:buSzPts val="900"/>
              <a:buFont typeface="Arial"/>
              <a:buNone/>
              <a:defRPr b="0" sz="900"/>
            </a:lvl6pPr>
            <a:lvl7pPr lvl="6" algn="r">
              <a:lnSpc>
                <a:spcPct val="105000"/>
              </a:lnSpc>
              <a:spcBef>
                <a:spcPts val="600"/>
              </a:spcBef>
              <a:spcAft>
                <a:spcPts val="0"/>
              </a:spcAft>
              <a:buClr>
                <a:schemeClr val="dk1"/>
              </a:buClr>
              <a:buSzPts val="900"/>
              <a:buFont typeface="Arial"/>
              <a:buNone/>
              <a:defRPr b="0" sz="900"/>
            </a:lvl7pPr>
            <a:lvl8pPr lvl="7" algn="r">
              <a:lnSpc>
                <a:spcPct val="105000"/>
              </a:lnSpc>
              <a:spcBef>
                <a:spcPts val="600"/>
              </a:spcBef>
              <a:spcAft>
                <a:spcPts val="0"/>
              </a:spcAft>
              <a:buClr>
                <a:schemeClr val="dk1"/>
              </a:buClr>
              <a:buSzPts val="900"/>
              <a:buFont typeface="Arial"/>
              <a:buNone/>
              <a:defRPr b="0" sz="900"/>
            </a:lvl8pPr>
            <a:lvl9pPr lvl="8" algn="r">
              <a:lnSpc>
                <a:spcPct val="105000"/>
              </a:lnSpc>
              <a:spcBef>
                <a:spcPts val="600"/>
              </a:spcBef>
              <a:spcAft>
                <a:spcPts val="600"/>
              </a:spcAft>
              <a:buClr>
                <a:schemeClr val="dk1"/>
              </a:buClr>
              <a:buSzPts val="900"/>
              <a:buFont typeface="Arial"/>
              <a:buNone/>
              <a:defRPr b="0" sz="900"/>
            </a:lvl9pPr>
          </a:lstStyle>
          <a:p/>
        </p:txBody>
      </p:sp>
      <p:sp>
        <p:nvSpPr>
          <p:cNvPr id="112" name="Google Shape;112;p36"/>
          <p:cNvSpPr/>
          <p:nvPr>
            <p:ph idx="3" type="body"/>
          </p:nvPr>
        </p:nvSpPr>
        <p:spPr>
          <a:xfrm>
            <a:off x="250826" y="4401949"/>
            <a:ext cx="1829258" cy="1044000"/>
          </a:xfrm>
          <a:prstGeom prst="roundRect">
            <a:avLst>
              <a:gd fmla="val 8418" name="adj"/>
            </a:avLst>
          </a:prstGeom>
          <a:solidFill>
            <a:schemeClr val="accent6"/>
          </a:solidFill>
          <a:ln>
            <a:noFill/>
          </a:ln>
        </p:spPr>
        <p:txBody>
          <a:bodyPr anchorCtr="0" anchor="t" bIns="0" lIns="72000" spcFirstLastPara="1" rIns="0" wrap="square" tIns="36000">
            <a:normAutofit/>
          </a:bodyPr>
          <a:lstStyle>
            <a:lvl1pPr indent="-304800" lvl="0" marL="457200" algn="l">
              <a:lnSpc>
                <a:spcPct val="105000"/>
              </a:lnSpc>
              <a:spcBef>
                <a:spcPts val="0"/>
              </a:spcBef>
              <a:spcAft>
                <a:spcPts val="0"/>
              </a:spcAft>
              <a:buClr>
                <a:schemeClr val="dk1"/>
              </a:buClr>
              <a:buSzPts val="1200"/>
              <a:buChar char="​"/>
              <a:defRPr b="1" sz="1200">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13" name="Google Shape;113;p36"/>
          <p:cNvSpPr/>
          <p:nvPr>
            <p:ph idx="4" type="body"/>
          </p:nvPr>
        </p:nvSpPr>
        <p:spPr>
          <a:xfrm>
            <a:off x="2195284" y="4401949"/>
            <a:ext cx="1829258" cy="1044000"/>
          </a:xfrm>
          <a:prstGeom prst="roundRect">
            <a:avLst>
              <a:gd fmla="val 9163" name="adj"/>
            </a:avLst>
          </a:prstGeom>
          <a:solidFill>
            <a:schemeClr val="accent6"/>
          </a:solidFill>
          <a:ln>
            <a:noFill/>
          </a:ln>
        </p:spPr>
        <p:txBody>
          <a:bodyPr anchorCtr="0" anchor="t" bIns="0" lIns="72000" spcFirstLastPara="1" rIns="0" wrap="square" tIns="36000">
            <a:normAutofit/>
          </a:bodyPr>
          <a:lstStyle>
            <a:lvl1pPr indent="-304800" lvl="0" marL="457200" algn="l">
              <a:lnSpc>
                <a:spcPct val="105000"/>
              </a:lnSpc>
              <a:spcBef>
                <a:spcPts val="0"/>
              </a:spcBef>
              <a:spcAft>
                <a:spcPts val="0"/>
              </a:spcAft>
              <a:buClr>
                <a:schemeClr val="dk1"/>
              </a:buClr>
              <a:buSzPts val="1200"/>
              <a:buChar char="​"/>
              <a:defRPr b="1" i="0" sz="1200" u="none" strike="noStrike">
                <a:solidFill>
                  <a:schemeClr val="dk1"/>
                </a:solidFill>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14" name="Google Shape;114;p36"/>
          <p:cNvSpPr/>
          <p:nvPr>
            <p:ph idx="5" type="body"/>
          </p:nvPr>
        </p:nvSpPr>
        <p:spPr>
          <a:xfrm>
            <a:off x="4139743" y="4401949"/>
            <a:ext cx="1829258" cy="1044000"/>
          </a:xfrm>
          <a:prstGeom prst="roundRect">
            <a:avLst>
              <a:gd fmla="val 8017" name="adj"/>
            </a:avLst>
          </a:prstGeom>
          <a:solidFill>
            <a:schemeClr val="accent6"/>
          </a:solidFill>
          <a:ln>
            <a:noFill/>
          </a:ln>
        </p:spPr>
        <p:txBody>
          <a:bodyPr anchorCtr="0" anchor="t" bIns="0" lIns="72000" spcFirstLastPara="1" rIns="0" wrap="square" tIns="36000">
            <a:normAutofit/>
          </a:bodyPr>
          <a:lstStyle>
            <a:lvl1pPr indent="-304800" lvl="0" marL="457200" marR="0" algn="l">
              <a:lnSpc>
                <a:spcPct val="100000"/>
              </a:lnSpc>
              <a:spcBef>
                <a:spcPts val="0"/>
              </a:spcBef>
              <a:spcAft>
                <a:spcPts val="0"/>
              </a:spcAft>
              <a:buClr>
                <a:schemeClr val="dk1"/>
              </a:buClr>
              <a:buSzPts val="1200"/>
              <a:buFont typeface="Arial"/>
              <a:buChar char="​"/>
              <a:defRPr b="1" i="0" sz="1200" u="none" strike="noStrike">
                <a:solidFill>
                  <a:schemeClr val="dk1"/>
                </a:solidFill>
                <a:latin typeface="Geist"/>
                <a:ea typeface="Geist"/>
                <a:cs typeface="Geist"/>
                <a:sym typeface="Geist"/>
              </a:defRPr>
            </a:lvl1pPr>
            <a:lvl2pPr indent="-381000" lvl="1" marL="914400" algn="l">
              <a:lnSpc>
                <a:spcPct val="105000"/>
              </a:lnSpc>
              <a:spcBef>
                <a:spcPts val="6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15" name="Google Shape;115;p36"/>
          <p:cNvSpPr/>
          <p:nvPr>
            <p:ph idx="6" type="body"/>
          </p:nvPr>
        </p:nvSpPr>
        <p:spPr>
          <a:xfrm>
            <a:off x="250825" y="5561588"/>
            <a:ext cx="1829258" cy="1044000"/>
          </a:xfrm>
          <a:prstGeom prst="roundRect">
            <a:avLst>
              <a:gd fmla="val 8877" name="adj"/>
            </a:avLst>
          </a:prstGeom>
          <a:solidFill>
            <a:schemeClr val="accent6"/>
          </a:solidFill>
          <a:ln>
            <a:noFill/>
          </a:ln>
        </p:spPr>
        <p:txBody>
          <a:bodyPr anchorCtr="0" anchor="t" bIns="0" lIns="72000" spcFirstLastPara="1" rIns="0" wrap="square" tIns="36000">
            <a:normAutofit/>
          </a:bodyPr>
          <a:lstStyle>
            <a:lvl1pPr indent="-304800" lvl="0" marL="457200" algn="l">
              <a:lnSpc>
                <a:spcPct val="105000"/>
              </a:lnSpc>
              <a:spcBef>
                <a:spcPts val="0"/>
              </a:spcBef>
              <a:spcAft>
                <a:spcPts val="0"/>
              </a:spcAft>
              <a:buClr>
                <a:schemeClr val="dk1"/>
              </a:buClr>
              <a:buSzPts val="1200"/>
              <a:buChar char="​"/>
              <a:defRPr b="1" i="0" sz="1200" u="none" strike="noStrike">
                <a:solidFill>
                  <a:schemeClr val="dk1"/>
                </a:solidFill>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16" name="Google Shape;116;p36"/>
          <p:cNvSpPr/>
          <p:nvPr>
            <p:ph idx="7" type="body"/>
          </p:nvPr>
        </p:nvSpPr>
        <p:spPr>
          <a:xfrm>
            <a:off x="2195283" y="5561588"/>
            <a:ext cx="1829258" cy="1044000"/>
          </a:xfrm>
          <a:prstGeom prst="roundRect">
            <a:avLst>
              <a:gd fmla="val 8877" name="adj"/>
            </a:avLst>
          </a:prstGeom>
          <a:solidFill>
            <a:schemeClr val="accent6"/>
          </a:solidFill>
          <a:ln>
            <a:noFill/>
          </a:ln>
        </p:spPr>
        <p:txBody>
          <a:bodyPr anchorCtr="0" anchor="t" bIns="0" lIns="72000" spcFirstLastPara="1" rIns="0" wrap="square" tIns="36000">
            <a:normAutofit/>
          </a:bodyPr>
          <a:lstStyle>
            <a:lvl1pPr indent="-228600" lvl="0" marL="457200" marR="0" algn="l">
              <a:lnSpc>
                <a:spcPct val="100000"/>
              </a:lnSpc>
              <a:spcBef>
                <a:spcPts val="0"/>
              </a:spcBef>
              <a:spcAft>
                <a:spcPts val="0"/>
              </a:spcAft>
              <a:buClr>
                <a:schemeClr val="dk1"/>
              </a:buClr>
              <a:buSzPts val="1200"/>
              <a:buFont typeface="Arial"/>
              <a:buNone/>
              <a:defRPr b="1" i="0" sz="1200" u="none" strike="noStrike">
                <a:solidFill>
                  <a:schemeClr val="dk1"/>
                </a:solidFill>
                <a:latin typeface="Geist"/>
                <a:ea typeface="Geist"/>
                <a:cs typeface="Geist"/>
                <a:sym typeface="Geist"/>
              </a:defRPr>
            </a:lvl1pPr>
            <a:lvl2pPr indent="-381000" lvl="1" marL="914400" algn="l">
              <a:lnSpc>
                <a:spcPct val="105000"/>
              </a:lnSpc>
              <a:spcBef>
                <a:spcPts val="6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17" name="Google Shape;117;p36"/>
          <p:cNvSpPr/>
          <p:nvPr>
            <p:ph idx="8" type="body"/>
          </p:nvPr>
        </p:nvSpPr>
        <p:spPr>
          <a:xfrm>
            <a:off x="4139741" y="5561588"/>
            <a:ext cx="1829258" cy="1044000"/>
          </a:xfrm>
          <a:prstGeom prst="roundRect">
            <a:avLst>
              <a:gd fmla="val 9163" name="adj"/>
            </a:avLst>
          </a:prstGeom>
          <a:solidFill>
            <a:schemeClr val="accent6"/>
          </a:solidFill>
          <a:ln>
            <a:noFill/>
          </a:ln>
        </p:spPr>
        <p:txBody>
          <a:bodyPr anchorCtr="0" anchor="t" bIns="0" lIns="72000" spcFirstLastPara="1" rIns="0" wrap="square" tIns="36000">
            <a:normAutofit/>
          </a:bodyPr>
          <a:lstStyle>
            <a:lvl1pPr indent="-304800" lvl="0" marL="457200" algn="l">
              <a:lnSpc>
                <a:spcPct val="105000"/>
              </a:lnSpc>
              <a:spcBef>
                <a:spcPts val="0"/>
              </a:spcBef>
              <a:spcAft>
                <a:spcPts val="0"/>
              </a:spcAft>
              <a:buClr>
                <a:schemeClr val="dk1"/>
              </a:buClr>
              <a:buSzPts val="1200"/>
              <a:buChar char="​"/>
              <a:defRPr b="1" i="0" sz="1200" u="none" strike="noStrike">
                <a:solidFill>
                  <a:schemeClr val="dk1"/>
                </a:solidFill>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18" name="Google Shape;118;p36"/>
          <p:cNvSpPr txBox="1"/>
          <p:nvPr>
            <p:ph type="title"/>
          </p:nvPr>
        </p:nvSpPr>
        <p:spPr>
          <a:xfrm>
            <a:off x="250826" y="741750"/>
            <a:ext cx="5718174" cy="504000"/>
          </a:xfrm>
          <a:prstGeom prst="rect">
            <a:avLst/>
          </a:prstGeom>
          <a:noFill/>
          <a:ln>
            <a:noFill/>
          </a:ln>
        </p:spPr>
        <p:txBody>
          <a:bodyPr anchorCtr="0" anchor="t" bIns="0" lIns="0" spcFirstLastPara="1" rIns="0" wrap="square" tIns="0">
            <a:normAutofit/>
          </a:bodyPr>
          <a:lstStyle>
            <a:lvl1pPr lvl="0" algn="l">
              <a:lnSpc>
                <a:spcPct val="83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36"/>
          <p:cNvSpPr txBox="1"/>
          <p:nvPr>
            <p:ph idx="9" type="body"/>
          </p:nvPr>
        </p:nvSpPr>
        <p:spPr>
          <a:xfrm>
            <a:off x="250825" y="1338788"/>
            <a:ext cx="5718176" cy="1117263"/>
          </a:xfrm>
          <a:prstGeom prst="rect">
            <a:avLst/>
          </a:prstGeom>
          <a:noFill/>
          <a:ln>
            <a:noFill/>
          </a:ln>
        </p:spPr>
        <p:txBody>
          <a:bodyPr anchorCtr="0" anchor="t" bIns="0" lIns="0" spcFirstLastPara="1" rIns="0" wrap="square" tIns="0">
            <a:normAutofit/>
          </a:bodyPr>
          <a:lstStyle>
            <a:lvl1pPr indent="-228600" lvl="0" marL="457200" algn="l">
              <a:lnSpc>
                <a:spcPct val="105000"/>
              </a:lnSpc>
              <a:spcBef>
                <a:spcPts val="0"/>
              </a:spcBef>
              <a:spcAft>
                <a:spcPts val="0"/>
              </a:spcAft>
              <a:buClr>
                <a:schemeClr val="dk1"/>
              </a:buClr>
              <a:buSzPts val="2000"/>
              <a:buNone/>
              <a:defRPr/>
            </a:lvl1pPr>
            <a:lvl2pPr indent="-228600" lvl="1" marL="914400" algn="l">
              <a:lnSpc>
                <a:spcPct val="105000"/>
              </a:lnSpc>
              <a:spcBef>
                <a:spcPts val="700"/>
              </a:spcBef>
              <a:spcAft>
                <a:spcPts val="0"/>
              </a:spcAft>
              <a:buClr>
                <a:schemeClr val="dk1"/>
              </a:buClr>
              <a:buSzPts val="2000"/>
              <a:buNone/>
              <a:defRPr/>
            </a:lvl2pPr>
            <a:lvl3pPr indent="-228600" lvl="2" marL="1371600" algn="l">
              <a:lnSpc>
                <a:spcPct val="105000"/>
              </a:lnSpc>
              <a:spcBef>
                <a:spcPts val="700"/>
              </a:spcBef>
              <a:spcAft>
                <a:spcPts val="0"/>
              </a:spcAft>
              <a:buClr>
                <a:schemeClr val="dk1"/>
              </a:buClr>
              <a:buSzPts val="2000"/>
              <a:buNone/>
              <a:defRPr/>
            </a:lvl3pPr>
            <a:lvl4pPr indent="-228600" lvl="3" marL="1828800" algn="l">
              <a:lnSpc>
                <a:spcPct val="105000"/>
              </a:lnSpc>
              <a:spcBef>
                <a:spcPts val="700"/>
              </a:spcBef>
              <a:spcAft>
                <a:spcPts val="0"/>
              </a:spcAft>
              <a:buClr>
                <a:schemeClr val="dk1"/>
              </a:buClr>
              <a:buSzPts val="2000"/>
              <a:buNone/>
              <a:defRPr/>
            </a:lvl4pPr>
            <a:lvl5pPr indent="-228600" lvl="4" marL="2286000" algn="l">
              <a:lnSpc>
                <a:spcPct val="105000"/>
              </a:lnSpc>
              <a:spcBef>
                <a:spcPts val="700"/>
              </a:spcBef>
              <a:spcAft>
                <a:spcPts val="0"/>
              </a:spcAft>
              <a:buClr>
                <a:schemeClr val="dk1"/>
              </a:buClr>
              <a:buSzPts val="2000"/>
              <a:buNone/>
              <a:defRPr/>
            </a:lvl5pPr>
            <a:lvl6pPr indent="-228600" lvl="5" marL="2743200" algn="l">
              <a:lnSpc>
                <a:spcPct val="105000"/>
              </a:lnSpc>
              <a:spcBef>
                <a:spcPts val="700"/>
              </a:spcBef>
              <a:spcAft>
                <a:spcPts val="0"/>
              </a:spcAft>
              <a:buClr>
                <a:schemeClr val="dk1"/>
              </a:buClr>
              <a:buSzPts val="2000"/>
              <a:buNone/>
              <a:defRPr/>
            </a:lvl6pPr>
            <a:lvl7pPr indent="-228600" lvl="6" marL="3200400" algn="l">
              <a:lnSpc>
                <a:spcPct val="105000"/>
              </a:lnSpc>
              <a:spcBef>
                <a:spcPts val="700"/>
              </a:spcBef>
              <a:spcAft>
                <a:spcPts val="0"/>
              </a:spcAft>
              <a:buClr>
                <a:schemeClr val="dk1"/>
              </a:buClr>
              <a:buSzPts val="2000"/>
              <a:buNone/>
              <a:defRPr/>
            </a:lvl7pPr>
            <a:lvl8pPr indent="-228600" lvl="7" marL="3657600" algn="l">
              <a:lnSpc>
                <a:spcPct val="105000"/>
              </a:lnSpc>
              <a:spcBef>
                <a:spcPts val="700"/>
              </a:spcBef>
              <a:spcAft>
                <a:spcPts val="0"/>
              </a:spcAft>
              <a:buClr>
                <a:schemeClr val="dk1"/>
              </a:buClr>
              <a:buSzPts val="2000"/>
              <a:buNone/>
              <a:defRPr/>
            </a:lvl8pPr>
            <a:lvl9pPr indent="-228600" lvl="8" marL="4114800" algn="l">
              <a:lnSpc>
                <a:spcPct val="105000"/>
              </a:lnSpc>
              <a:spcBef>
                <a:spcPts val="700"/>
              </a:spcBef>
              <a:spcAft>
                <a:spcPts val="700"/>
              </a:spcAft>
              <a:buClr>
                <a:schemeClr val="dk1"/>
              </a:buClr>
              <a:buSzPts val="2000"/>
              <a:buNone/>
              <a:defRPr/>
            </a:lvl9pPr>
          </a:lstStyle>
          <a:p/>
        </p:txBody>
      </p:sp>
      <p:sp>
        <p:nvSpPr>
          <p:cNvPr id="120" name="Google Shape;120;p36"/>
          <p:cNvSpPr txBox="1"/>
          <p:nvPr>
            <p:ph idx="13" type="body"/>
          </p:nvPr>
        </p:nvSpPr>
        <p:spPr>
          <a:xfrm>
            <a:off x="250825" y="3794838"/>
            <a:ext cx="5718176" cy="491472"/>
          </a:xfrm>
          <a:prstGeom prst="rect">
            <a:avLst/>
          </a:prstGeom>
          <a:noFill/>
          <a:ln>
            <a:noFill/>
          </a:ln>
        </p:spPr>
        <p:txBody>
          <a:bodyPr anchorCtr="0" anchor="b" bIns="0" lIns="0" spcFirstLastPara="1" rIns="0" wrap="square" tIns="0">
            <a:normAutofit/>
          </a:bodyPr>
          <a:lstStyle>
            <a:lvl1pPr indent="-228600" lvl="0" marL="457200" algn="l">
              <a:lnSpc>
                <a:spcPct val="105000"/>
              </a:lnSpc>
              <a:spcBef>
                <a:spcPts val="0"/>
              </a:spcBef>
              <a:spcAft>
                <a:spcPts val="0"/>
              </a:spcAft>
              <a:buClr>
                <a:schemeClr val="dk1"/>
              </a:buClr>
              <a:buSzPts val="2000"/>
              <a:buFont typeface="Arial"/>
              <a:buNone/>
              <a:defRPr/>
            </a:lvl1pPr>
            <a:lvl2pPr indent="-228600" lvl="1" marL="914400" algn="l">
              <a:lnSpc>
                <a:spcPct val="105000"/>
              </a:lnSpc>
              <a:spcBef>
                <a:spcPts val="700"/>
              </a:spcBef>
              <a:spcAft>
                <a:spcPts val="0"/>
              </a:spcAft>
              <a:buClr>
                <a:schemeClr val="dk1"/>
              </a:buClr>
              <a:buSzPts val="2000"/>
              <a:buFont typeface="Arial"/>
              <a:buNone/>
              <a:defRPr/>
            </a:lvl2pPr>
            <a:lvl3pPr indent="-228600" lvl="2" marL="1371600" algn="l">
              <a:lnSpc>
                <a:spcPct val="105000"/>
              </a:lnSpc>
              <a:spcBef>
                <a:spcPts val="700"/>
              </a:spcBef>
              <a:spcAft>
                <a:spcPts val="0"/>
              </a:spcAft>
              <a:buClr>
                <a:schemeClr val="dk1"/>
              </a:buClr>
              <a:buSzPts val="2000"/>
              <a:buFont typeface="Arial"/>
              <a:buNone/>
              <a:defRPr/>
            </a:lvl3pPr>
            <a:lvl4pPr indent="-228600" lvl="3" marL="1828800" algn="l">
              <a:lnSpc>
                <a:spcPct val="105000"/>
              </a:lnSpc>
              <a:spcBef>
                <a:spcPts val="700"/>
              </a:spcBef>
              <a:spcAft>
                <a:spcPts val="0"/>
              </a:spcAft>
              <a:buClr>
                <a:schemeClr val="dk1"/>
              </a:buClr>
              <a:buSzPts val="2000"/>
              <a:buFont typeface="Arial"/>
              <a:buNone/>
              <a:defRPr/>
            </a:lvl4pPr>
            <a:lvl5pPr indent="-228600" lvl="4" marL="2286000" algn="l">
              <a:lnSpc>
                <a:spcPct val="105000"/>
              </a:lnSpc>
              <a:spcBef>
                <a:spcPts val="700"/>
              </a:spcBef>
              <a:spcAft>
                <a:spcPts val="0"/>
              </a:spcAft>
              <a:buClr>
                <a:schemeClr val="dk1"/>
              </a:buClr>
              <a:buSzPts val="2000"/>
              <a:buFont typeface="Arial"/>
              <a:buNone/>
              <a:defRPr/>
            </a:lvl5pPr>
            <a:lvl6pPr indent="-228600" lvl="5" marL="2743200" algn="l">
              <a:lnSpc>
                <a:spcPct val="105000"/>
              </a:lnSpc>
              <a:spcBef>
                <a:spcPts val="700"/>
              </a:spcBef>
              <a:spcAft>
                <a:spcPts val="0"/>
              </a:spcAft>
              <a:buClr>
                <a:schemeClr val="dk1"/>
              </a:buClr>
              <a:buSzPts val="2000"/>
              <a:buFont typeface="Arial"/>
              <a:buNone/>
              <a:defRPr/>
            </a:lvl6pPr>
            <a:lvl7pPr indent="-228600" lvl="6" marL="3200400" algn="l">
              <a:lnSpc>
                <a:spcPct val="105000"/>
              </a:lnSpc>
              <a:spcBef>
                <a:spcPts val="700"/>
              </a:spcBef>
              <a:spcAft>
                <a:spcPts val="0"/>
              </a:spcAft>
              <a:buClr>
                <a:schemeClr val="dk1"/>
              </a:buClr>
              <a:buSzPts val="2000"/>
              <a:buFont typeface="Arial"/>
              <a:buNone/>
              <a:defRPr/>
            </a:lvl7pPr>
            <a:lvl8pPr indent="-228600" lvl="7" marL="3657600" algn="l">
              <a:lnSpc>
                <a:spcPct val="105000"/>
              </a:lnSpc>
              <a:spcBef>
                <a:spcPts val="700"/>
              </a:spcBef>
              <a:spcAft>
                <a:spcPts val="0"/>
              </a:spcAft>
              <a:buClr>
                <a:schemeClr val="dk1"/>
              </a:buClr>
              <a:buSzPts val="2000"/>
              <a:buFont typeface="Arial"/>
              <a:buNone/>
              <a:defRPr/>
            </a:lvl8pPr>
            <a:lvl9pPr indent="-228600" lvl="8" marL="4114800" algn="l">
              <a:lnSpc>
                <a:spcPct val="105000"/>
              </a:lnSpc>
              <a:spcBef>
                <a:spcPts val="700"/>
              </a:spcBef>
              <a:spcAft>
                <a:spcPts val="700"/>
              </a:spcAft>
              <a:buClr>
                <a:schemeClr val="dk1"/>
              </a:buClr>
              <a:buSzPts val="2000"/>
              <a:buFont typeface="Arial"/>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 Picture and Eight Text Boxes">
  <p:cSld name="13. Picture and Eight Text Boxes">
    <p:bg>
      <p:bgPr>
        <a:solidFill>
          <a:schemeClr val="lt1"/>
        </a:solidFill>
      </p:bgPr>
    </p:bg>
    <p:spTree>
      <p:nvGrpSpPr>
        <p:cNvPr id="121" name="Shape 121"/>
        <p:cNvGrpSpPr/>
        <p:nvPr/>
      </p:nvGrpSpPr>
      <p:grpSpPr>
        <a:xfrm>
          <a:off x="0" y="0"/>
          <a:ext cx="0" cy="0"/>
          <a:chOff x="0" y="0"/>
          <a:chExt cx="0" cy="0"/>
        </a:xfrm>
      </p:grpSpPr>
      <p:sp>
        <p:nvSpPr>
          <p:cNvPr id="122" name="Google Shape;122;p37"/>
          <p:cNvSpPr/>
          <p:nvPr>
            <p:ph idx="2" type="pic"/>
          </p:nvPr>
        </p:nvSpPr>
        <p:spPr>
          <a:xfrm>
            <a:off x="6221412" y="741750"/>
            <a:ext cx="5718175" cy="5863838"/>
          </a:xfrm>
          <a:prstGeom prst="roundRect">
            <a:avLst>
              <a:gd fmla="val 841" name="adj"/>
            </a:avLst>
          </a:prstGeom>
          <a:solidFill>
            <a:schemeClr val="accent5"/>
          </a:solidFill>
          <a:ln>
            <a:noFill/>
          </a:ln>
        </p:spPr>
      </p:sp>
      <p:sp>
        <p:nvSpPr>
          <p:cNvPr id="123" name="Google Shape;123;p37"/>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lvl1pPr lvl="0" algn="r">
              <a:lnSpc>
                <a:spcPct val="105000"/>
              </a:lnSpc>
              <a:spcBef>
                <a:spcPts val="0"/>
              </a:spcBef>
              <a:spcAft>
                <a:spcPts val="0"/>
              </a:spcAft>
              <a:buClr>
                <a:schemeClr val="dk1"/>
              </a:buClr>
              <a:buSzPts val="1000"/>
              <a:buFont typeface="Arial"/>
              <a:buNone/>
              <a:defRPr sz="1000"/>
            </a:lvl1pPr>
            <a:lvl2pPr lvl="1" algn="r">
              <a:lnSpc>
                <a:spcPct val="105000"/>
              </a:lnSpc>
              <a:spcBef>
                <a:spcPts val="700"/>
              </a:spcBef>
              <a:spcAft>
                <a:spcPts val="0"/>
              </a:spcAft>
              <a:buClr>
                <a:schemeClr val="dk1"/>
              </a:buClr>
              <a:buSzPts val="900"/>
              <a:buFont typeface="Arial"/>
              <a:buNone/>
              <a:defRPr b="0" sz="900"/>
            </a:lvl2pPr>
            <a:lvl3pPr lvl="2" algn="r">
              <a:lnSpc>
                <a:spcPct val="105000"/>
              </a:lnSpc>
              <a:spcBef>
                <a:spcPts val="600"/>
              </a:spcBef>
              <a:spcAft>
                <a:spcPts val="0"/>
              </a:spcAft>
              <a:buClr>
                <a:schemeClr val="dk1"/>
              </a:buClr>
              <a:buSzPts val="900"/>
              <a:buFont typeface="Arial"/>
              <a:buNone/>
              <a:defRPr b="0" sz="900"/>
            </a:lvl3pPr>
            <a:lvl4pPr lvl="3" algn="r">
              <a:lnSpc>
                <a:spcPct val="105000"/>
              </a:lnSpc>
              <a:spcBef>
                <a:spcPts val="600"/>
              </a:spcBef>
              <a:spcAft>
                <a:spcPts val="0"/>
              </a:spcAft>
              <a:buClr>
                <a:schemeClr val="dk1"/>
              </a:buClr>
              <a:buSzPts val="900"/>
              <a:buFont typeface="Arial"/>
              <a:buNone/>
              <a:defRPr b="0" sz="900"/>
            </a:lvl4pPr>
            <a:lvl5pPr lvl="4" algn="r">
              <a:lnSpc>
                <a:spcPct val="105000"/>
              </a:lnSpc>
              <a:spcBef>
                <a:spcPts val="600"/>
              </a:spcBef>
              <a:spcAft>
                <a:spcPts val="0"/>
              </a:spcAft>
              <a:buClr>
                <a:schemeClr val="dk1"/>
              </a:buClr>
              <a:buSzPts val="900"/>
              <a:buFont typeface="Arial"/>
              <a:buNone/>
              <a:defRPr b="0" sz="900"/>
            </a:lvl5pPr>
            <a:lvl6pPr lvl="5" algn="r">
              <a:lnSpc>
                <a:spcPct val="105000"/>
              </a:lnSpc>
              <a:spcBef>
                <a:spcPts val="600"/>
              </a:spcBef>
              <a:spcAft>
                <a:spcPts val="0"/>
              </a:spcAft>
              <a:buClr>
                <a:schemeClr val="dk1"/>
              </a:buClr>
              <a:buSzPts val="900"/>
              <a:buFont typeface="Arial"/>
              <a:buNone/>
              <a:defRPr b="0" sz="900"/>
            </a:lvl6pPr>
            <a:lvl7pPr lvl="6" algn="r">
              <a:lnSpc>
                <a:spcPct val="105000"/>
              </a:lnSpc>
              <a:spcBef>
                <a:spcPts val="600"/>
              </a:spcBef>
              <a:spcAft>
                <a:spcPts val="0"/>
              </a:spcAft>
              <a:buClr>
                <a:schemeClr val="dk1"/>
              </a:buClr>
              <a:buSzPts val="900"/>
              <a:buFont typeface="Arial"/>
              <a:buNone/>
              <a:defRPr b="0" sz="900"/>
            </a:lvl7pPr>
            <a:lvl8pPr lvl="7" algn="r">
              <a:lnSpc>
                <a:spcPct val="105000"/>
              </a:lnSpc>
              <a:spcBef>
                <a:spcPts val="600"/>
              </a:spcBef>
              <a:spcAft>
                <a:spcPts val="0"/>
              </a:spcAft>
              <a:buClr>
                <a:schemeClr val="dk1"/>
              </a:buClr>
              <a:buSzPts val="900"/>
              <a:buFont typeface="Arial"/>
              <a:buNone/>
              <a:defRPr b="0" sz="900"/>
            </a:lvl8pPr>
            <a:lvl9pPr lvl="8" algn="r">
              <a:lnSpc>
                <a:spcPct val="105000"/>
              </a:lnSpc>
              <a:spcBef>
                <a:spcPts val="600"/>
              </a:spcBef>
              <a:spcAft>
                <a:spcPts val="600"/>
              </a:spcAft>
              <a:buClr>
                <a:schemeClr val="dk1"/>
              </a:buClr>
              <a:buSzPts val="900"/>
              <a:buFont typeface="Arial"/>
              <a:buNone/>
              <a:defRPr b="0" sz="900"/>
            </a:lvl9pPr>
          </a:lstStyle>
          <a:p/>
        </p:txBody>
      </p:sp>
      <p:sp>
        <p:nvSpPr>
          <p:cNvPr id="124" name="Google Shape;124;p37"/>
          <p:cNvSpPr/>
          <p:nvPr>
            <p:ph idx="3" type="body"/>
          </p:nvPr>
        </p:nvSpPr>
        <p:spPr>
          <a:xfrm>
            <a:off x="250826" y="4401949"/>
            <a:ext cx="1334133" cy="1044000"/>
          </a:xfrm>
          <a:prstGeom prst="roundRect">
            <a:avLst>
              <a:gd fmla="val 8418" name="adj"/>
            </a:avLst>
          </a:prstGeom>
          <a:solidFill>
            <a:schemeClr val="accent6"/>
          </a:solidFill>
          <a:ln>
            <a:noFill/>
          </a:ln>
        </p:spPr>
        <p:txBody>
          <a:bodyPr anchorCtr="0" anchor="t" bIns="0" lIns="72000" spcFirstLastPara="1" rIns="0" wrap="square" tIns="36000">
            <a:normAutofit/>
          </a:bodyPr>
          <a:lstStyle>
            <a:lvl1pPr indent="-304800" lvl="0" marL="457200" algn="l">
              <a:lnSpc>
                <a:spcPct val="105000"/>
              </a:lnSpc>
              <a:spcBef>
                <a:spcPts val="0"/>
              </a:spcBef>
              <a:spcAft>
                <a:spcPts val="0"/>
              </a:spcAft>
              <a:buClr>
                <a:schemeClr val="dk1"/>
              </a:buClr>
              <a:buSzPts val="1200"/>
              <a:buChar char="​"/>
              <a:defRPr b="1" sz="1200">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25" name="Google Shape;125;p37"/>
          <p:cNvSpPr/>
          <p:nvPr>
            <p:ph idx="4" type="body"/>
          </p:nvPr>
        </p:nvSpPr>
        <p:spPr>
          <a:xfrm>
            <a:off x="1712173" y="4401949"/>
            <a:ext cx="1334133" cy="1044000"/>
          </a:xfrm>
          <a:prstGeom prst="roundRect">
            <a:avLst>
              <a:gd fmla="val 9163" name="adj"/>
            </a:avLst>
          </a:prstGeom>
          <a:solidFill>
            <a:schemeClr val="accent6"/>
          </a:solidFill>
          <a:ln>
            <a:noFill/>
          </a:ln>
        </p:spPr>
        <p:txBody>
          <a:bodyPr anchorCtr="0" anchor="t" bIns="0" lIns="72000" spcFirstLastPara="1" rIns="0" wrap="square" tIns="36000">
            <a:normAutofit/>
          </a:bodyPr>
          <a:lstStyle>
            <a:lvl1pPr indent="-304800" lvl="0" marL="457200" algn="l">
              <a:lnSpc>
                <a:spcPct val="105000"/>
              </a:lnSpc>
              <a:spcBef>
                <a:spcPts val="0"/>
              </a:spcBef>
              <a:spcAft>
                <a:spcPts val="0"/>
              </a:spcAft>
              <a:buClr>
                <a:schemeClr val="dk1"/>
              </a:buClr>
              <a:buSzPts val="1200"/>
              <a:buChar char="​"/>
              <a:defRPr b="1" i="0" sz="1200" u="none" strike="noStrike">
                <a:solidFill>
                  <a:schemeClr val="dk1"/>
                </a:solidFill>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26" name="Google Shape;126;p37"/>
          <p:cNvSpPr/>
          <p:nvPr>
            <p:ph idx="5" type="body"/>
          </p:nvPr>
        </p:nvSpPr>
        <p:spPr>
          <a:xfrm>
            <a:off x="3173520" y="4401949"/>
            <a:ext cx="1334133" cy="1044000"/>
          </a:xfrm>
          <a:prstGeom prst="roundRect">
            <a:avLst>
              <a:gd fmla="val 8017" name="adj"/>
            </a:avLst>
          </a:prstGeom>
          <a:solidFill>
            <a:schemeClr val="accent6"/>
          </a:solidFill>
          <a:ln>
            <a:noFill/>
          </a:ln>
        </p:spPr>
        <p:txBody>
          <a:bodyPr anchorCtr="0" anchor="t" bIns="0" lIns="72000" spcFirstLastPara="1" rIns="0" wrap="square" tIns="36000">
            <a:normAutofit/>
          </a:bodyPr>
          <a:lstStyle>
            <a:lvl1pPr indent="-304800" lvl="0" marL="457200" marR="0" algn="l">
              <a:lnSpc>
                <a:spcPct val="100000"/>
              </a:lnSpc>
              <a:spcBef>
                <a:spcPts val="0"/>
              </a:spcBef>
              <a:spcAft>
                <a:spcPts val="0"/>
              </a:spcAft>
              <a:buClr>
                <a:schemeClr val="dk1"/>
              </a:buClr>
              <a:buSzPts val="1200"/>
              <a:buFont typeface="Arial"/>
              <a:buChar char="​"/>
              <a:defRPr b="1" i="0" sz="1200" u="none" strike="noStrike">
                <a:solidFill>
                  <a:schemeClr val="dk1"/>
                </a:solidFill>
                <a:latin typeface="Geist"/>
                <a:ea typeface="Geist"/>
                <a:cs typeface="Geist"/>
                <a:sym typeface="Geist"/>
              </a:defRPr>
            </a:lvl1pPr>
            <a:lvl2pPr indent="-381000" lvl="1" marL="914400" algn="l">
              <a:lnSpc>
                <a:spcPct val="105000"/>
              </a:lnSpc>
              <a:spcBef>
                <a:spcPts val="6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27" name="Google Shape;127;p37"/>
          <p:cNvSpPr/>
          <p:nvPr>
            <p:ph idx="6" type="body"/>
          </p:nvPr>
        </p:nvSpPr>
        <p:spPr>
          <a:xfrm>
            <a:off x="250825" y="5561588"/>
            <a:ext cx="1334133" cy="1044000"/>
          </a:xfrm>
          <a:prstGeom prst="roundRect">
            <a:avLst>
              <a:gd fmla="val 8877" name="adj"/>
            </a:avLst>
          </a:prstGeom>
          <a:solidFill>
            <a:schemeClr val="accent6"/>
          </a:solidFill>
          <a:ln>
            <a:noFill/>
          </a:ln>
        </p:spPr>
        <p:txBody>
          <a:bodyPr anchorCtr="0" anchor="t" bIns="0" lIns="72000" spcFirstLastPara="1" rIns="0" wrap="square" tIns="36000">
            <a:normAutofit/>
          </a:bodyPr>
          <a:lstStyle>
            <a:lvl1pPr indent="-304800" lvl="0" marL="457200" algn="l">
              <a:lnSpc>
                <a:spcPct val="105000"/>
              </a:lnSpc>
              <a:spcBef>
                <a:spcPts val="0"/>
              </a:spcBef>
              <a:spcAft>
                <a:spcPts val="0"/>
              </a:spcAft>
              <a:buClr>
                <a:schemeClr val="dk1"/>
              </a:buClr>
              <a:buSzPts val="1200"/>
              <a:buChar char="​"/>
              <a:defRPr b="1" i="0" sz="1200" u="none" strike="noStrike">
                <a:solidFill>
                  <a:schemeClr val="dk1"/>
                </a:solidFill>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28" name="Google Shape;128;p37"/>
          <p:cNvSpPr/>
          <p:nvPr>
            <p:ph idx="7" type="body"/>
          </p:nvPr>
        </p:nvSpPr>
        <p:spPr>
          <a:xfrm>
            <a:off x="1712172" y="5561588"/>
            <a:ext cx="1334133" cy="1044000"/>
          </a:xfrm>
          <a:prstGeom prst="roundRect">
            <a:avLst>
              <a:gd fmla="val 8877" name="adj"/>
            </a:avLst>
          </a:prstGeom>
          <a:solidFill>
            <a:schemeClr val="accent6"/>
          </a:solidFill>
          <a:ln>
            <a:noFill/>
          </a:ln>
        </p:spPr>
        <p:txBody>
          <a:bodyPr anchorCtr="0" anchor="t" bIns="0" lIns="72000" spcFirstLastPara="1" rIns="0" wrap="square" tIns="36000">
            <a:normAutofit/>
          </a:bodyPr>
          <a:lstStyle>
            <a:lvl1pPr indent="-228600" lvl="0" marL="457200" marR="0" algn="l">
              <a:lnSpc>
                <a:spcPct val="100000"/>
              </a:lnSpc>
              <a:spcBef>
                <a:spcPts val="0"/>
              </a:spcBef>
              <a:spcAft>
                <a:spcPts val="0"/>
              </a:spcAft>
              <a:buClr>
                <a:schemeClr val="dk1"/>
              </a:buClr>
              <a:buSzPts val="1200"/>
              <a:buFont typeface="Arial"/>
              <a:buNone/>
              <a:defRPr b="1" i="0" sz="1200" u="none" strike="noStrike">
                <a:solidFill>
                  <a:schemeClr val="dk1"/>
                </a:solidFill>
                <a:latin typeface="Geist"/>
                <a:ea typeface="Geist"/>
                <a:cs typeface="Geist"/>
                <a:sym typeface="Geist"/>
              </a:defRPr>
            </a:lvl1pPr>
            <a:lvl2pPr indent="-381000" lvl="1" marL="914400" algn="l">
              <a:lnSpc>
                <a:spcPct val="105000"/>
              </a:lnSpc>
              <a:spcBef>
                <a:spcPts val="6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29" name="Google Shape;129;p37"/>
          <p:cNvSpPr/>
          <p:nvPr>
            <p:ph idx="8" type="body"/>
          </p:nvPr>
        </p:nvSpPr>
        <p:spPr>
          <a:xfrm>
            <a:off x="3173519" y="5561588"/>
            <a:ext cx="1334133" cy="1044000"/>
          </a:xfrm>
          <a:prstGeom prst="roundRect">
            <a:avLst>
              <a:gd fmla="val 9163" name="adj"/>
            </a:avLst>
          </a:prstGeom>
          <a:solidFill>
            <a:schemeClr val="accent6"/>
          </a:solidFill>
          <a:ln>
            <a:noFill/>
          </a:ln>
        </p:spPr>
        <p:txBody>
          <a:bodyPr anchorCtr="0" anchor="t" bIns="0" lIns="72000" spcFirstLastPara="1" rIns="0" wrap="square" tIns="36000">
            <a:normAutofit/>
          </a:bodyPr>
          <a:lstStyle>
            <a:lvl1pPr indent="-304800" lvl="0" marL="457200" algn="l">
              <a:lnSpc>
                <a:spcPct val="105000"/>
              </a:lnSpc>
              <a:spcBef>
                <a:spcPts val="0"/>
              </a:spcBef>
              <a:spcAft>
                <a:spcPts val="0"/>
              </a:spcAft>
              <a:buClr>
                <a:schemeClr val="dk1"/>
              </a:buClr>
              <a:buSzPts val="1200"/>
              <a:buChar char="​"/>
              <a:defRPr b="1" i="0" sz="1200" u="none" strike="noStrike">
                <a:solidFill>
                  <a:schemeClr val="dk1"/>
                </a:solidFill>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30" name="Google Shape;130;p37"/>
          <p:cNvSpPr txBox="1"/>
          <p:nvPr>
            <p:ph type="title"/>
          </p:nvPr>
        </p:nvSpPr>
        <p:spPr>
          <a:xfrm>
            <a:off x="250826" y="741750"/>
            <a:ext cx="5718174" cy="504000"/>
          </a:xfrm>
          <a:prstGeom prst="rect">
            <a:avLst/>
          </a:prstGeom>
          <a:noFill/>
          <a:ln>
            <a:noFill/>
          </a:ln>
        </p:spPr>
        <p:txBody>
          <a:bodyPr anchorCtr="0" anchor="t" bIns="0" lIns="0" spcFirstLastPara="1" rIns="0" wrap="square" tIns="0">
            <a:normAutofit/>
          </a:bodyPr>
          <a:lstStyle>
            <a:lvl1pPr lvl="0" algn="l">
              <a:lnSpc>
                <a:spcPct val="83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7"/>
          <p:cNvSpPr/>
          <p:nvPr>
            <p:ph idx="9" type="body"/>
          </p:nvPr>
        </p:nvSpPr>
        <p:spPr>
          <a:xfrm>
            <a:off x="4634867" y="4401949"/>
            <a:ext cx="1334133" cy="1044000"/>
          </a:xfrm>
          <a:prstGeom prst="roundRect">
            <a:avLst>
              <a:gd fmla="val 8017" name="adj"/>
            </a:avLst>
          </a:prstGeom>
          <a:solidFill>
            <a:schemeClr val="accent6"/>
          </a:solidFill>
          <a:ln>
            <a:noFill/>
          </a:ln>
        </p:spPr>
        <p:txBody>
          <a:bodyPr anchorCtr="0" anchor="t" bIns="0" lIns="72000" spcFirstLastPara="1" rIns="0" wrap="square" tIns="36000">
            <a:normAutofit/>
          </a:bodyPr>
          <a:lstStyle>
            <a:lvl1pPr indent="-304800" lvl="0" marL="457200" marR="0" algn="l">
              <a:lnSpc>
                <a:spcPct val="100000"/>
              </a:lnSpc>
              <a:spcBef>
                <a:spcPts val="0"/>
              </a:spcBef>
              <a:spcAft>
                <a:spcPts val="0"/>
              </a:spcAft>
              <a:buClr>
                <a:schemeClr val="dk1"/>
              </a:buClr>
              <a:buSzPts val="1200"/>
              <a:buFont typeface="Arial"/>
              <a:buChar char="​"/>
              <a:defRPr b="1" i="0" sz="1200" u="none" strike="noStrike">
                <a:solidFill>
                  <a:schemeClr val="dk1"/>
                </a:solidFill>
                <a:latin typeface="Geist"/>
                <a:ea typeface="Geist"/>
                <a:cs typeface="Geist"/>
                <a:sym typeface="Geist"/>
              </a:defRPr>
            </a:lvl1pPr>
            <a:lvl2pPr indent="-381000" lvl="1" marL="914400" algn="l">
              <a:lnSpc>
                <a:spcPct val="105000"/>
              </a:lnSpc>
              <a:spcBef>
                <a:spcPts val="6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32" name="Google Shape;132;p37"/>
          <p:cNvSpPr/>
          <p:nvPr>
            <p:ph idx="13" type="body"/>
          </p:nvPr>
        </p:nvSpPr>
        <p:spPr>
          <a:xfrm>
            <a:off x="4634867" y="5561588"/>
            <a:ext cx="1334133" cy="1044000"/>
          </a:xfrm>
          <a:prstGeom prst="roundRect">
            <a:avLst>
              <a:gd fmla="val 9163" name="adj"/>
            </a:avLst>
          </a:prstGeom>
          <a:solidFill>
            <a:schemeClr val="accent6"/>
          </a:solidFill>
          <a:ln>
            <a:noFill/>
          </a:ln>
        </p:spPr>
        <p:txBody>
          <a:bodyPr anchorCtr="0" anchor="t" bIns="0" lIns="72000" spcFirstLastPara="1" rIns="0" wrap="square" tIns="36000">
            <a:normAutofit/>
          </a:bodyPr>
          <a:lstStyle>
            <a:lvl1pPr indent="-304800" lvl="0" marL="457200" algn="l">
              <a:lnSpc>
                <a:spcPct val="105000"/>
              </a:lnSpc>
              <a:spcBef>
                <a:spcPts val="0"/>
              </a:spcBef>
              <a:spcAft>
                <a:spcPts val="0"/>
              </a:spcAft>
              <a:buClr>
                <a:schemeClr val="dk1"/>
              </a:buClr>
              <a:buSzPts val="1200"/>
              <a:buChar char="​"/>
              <a:defRPr b="1" i="0" sz="1200" u="none" strike="noStrike">
                <a:solidFill>
                  <a:schemeClr val="dk1"/>
                </a:solidFill>
                <a:latin typeface="Geist"/>
                <a:ea typeface="Geist"/>
                <a:cs typeface="Geist"/>
                <a:sym typeface="Geist"/>
              </a:defRPr>
            </a:lvl1pPr>
            <a:lvl2pPr indent="-381000" lvl="1" marL="914400" algn="l">
              <a:lnSpc>
                <a:spcPct val="105000"/>
              </a:lnSpc>
              <a:spcBef>
                <a:spcPts val="700"/>
              </a:spcBef>
              <a:spcAft>
                <a:spcPts val="0"/>
              </a:spcAft>
              <a:buClr>
                <a:schemeClr val="dk1"/>
              </a:buClr>
              <a:buSzPts val="2400"/>
              <a:buChar char="​"/>
              <a:defRPr b="1" sz="2400">
                <a:latin typeface="Geist"/>
                <a:ea typeface="Geist"/>
                <a:cs typeface="Geist"/>
                <a:sym typeface="Geist"/>
              </a:defRPr>
            </a:lvl2pPr>
            <a:lvl3pPr indent="-381000" lvl="2" marL="1371600" algn="l">
              <a:lnSpc>
                <a:spcPct val="105000"/>
              </a:lnSpc>
              <a:spcBef>
                <a:spcPts val="700"/>
              </a:spcBef>
              <a:spcAft>
                <a:spcPts val="0"/>
              </a:spcAft>
              <a:buClr>
                <a:schemeClr val="dk1"/>
              </a:buClr>
              <a:buSzPts val="2400"/>
              <a:buChar char="​"/>
              <a:defRPr b="1" sz="2400">
                <a:latin typeface="Geist"/>
                <a:ea typeface="Geist"/>
                <a:cs typeface="Geist"/>
                <a:sym typeface="Geist"/>
              </a:defRPr>
            </a:lvl3pPr>
            <a:lvl4pPr indent="-381000" lvl="3" marL="1828800" algn="l">
              <a:lnSpc>
                <a:spcPct val="105000"/>
              </a:lnSpc>
              <a:spcBef>
                <a:spcPts val="700"/>
              </a:spcBef>
              <a:spcAft>
                <a:spcPts val="0"/>
              </a:spcAft>
              <a:buClr>
                <a:schemeClr val="dk1"/>
              </a:buClr>
              <a:buSzPts val="2400"/>
              <a:buChar char="​"/>
              <a:defRPr b="1" sz="2400">
                <a:latin typeface="Geist"/>
                <a:ea typeface="Geist"/>
                <a:cs typeface="Geist"/>
                <a:sym typeface="Geist"/>
              </a:defRPr>
            </a:lvl4pPr>
            <a:lvl5pPr indent="-381000" lvl="4" marL="2286000" algn="l">
              <a:lnSpc>
                <a:spcPct val="105000"/>
              </a:lnSpc>
              <a:spcBef>
                <a:spcPts val="700"/>
              </a:spcBef>
              <a:spcAft>
                <a:spcPts val="0"/>
              </a:spcAft>
              <a:buClr>
                <a:schemeClr val="dk1"/>
              </a:buClr>
              <a:buSzPts val="2400"/>
              <a:buChar char="​"/>
              <a:defRPr b="1" sz="2400">
                <a:latin typeface="Geist"/>
                <a:ea typeface="Geist"/>
                <a:cs typeface="Geist"/>
                <a:sym typeface="Geist"/>
              </a:defRPr>
            </a:lvl5pPr>
            <a:lvl6pPr indent="-381000" lvl="5" marL="2743200" algn="l">
              <a:lnSpc>
                <a:spcPct val="105000"/>
              </a:lnSpc>
              <a:spcBef>
                <a:spcPts val="700"/>
              </a:spcBef>
              <a:spcAft>
                <a:spcPts val="0"/>
              </a:spcAft>
              <a:buClr>
                <a:schemeClr val="dk1"/>
              </a:buClr>
              <a:buSzPts val="2400"/>
              <a:buChar char="​"/>
              <a:defRPr b="1" sz="2400">
                <a:latin typeface="Geist"/>
                <a:ea typeface="Geist"/>
                <a:cs typeface="Geist"/>
                <a:sym typeface="Geist"/>
              </a:defRPr>
            </a:lvl6pPr>
            <a:lvl7pPr indent="-381000" lvl="6" marL="3200400" algn="l">
              <a:lnSpc>
                <a:spcPct val="105000"/>
              </a:lnSpc>
              <a:spcBef>
                <a:spcPts val="700"/>
              </a:spcBef>
              <a:spcAft>
                <a:spcPts val="0"/>
              </a:spcAft>
              <a:buClr>
                <a:schemeClr val="dk1"/>
              </a:buClr>
              <a:buSzPts val="2400"/>
              <a:buChar char="​"/>
              <a:defRPr b="1" sz="2400">
                <a:latin typeface="Geist"/>
                <a:ea typeface="Geist"/>
                <a:cs typeface="Geist"/>
                <a:sym typeface="Geist"/>
              </a:defRPr>
            </a:lvl7pPr>
            <a:lvl8pPr indent="-381000" lvl="7" marL="3657600" algn="l">
              <a:lnSpc>
                <a:spcPct val="105000"/>
              </a:lnSpc>
              <a:spcBef>
                <a:spcPts val="700"/>
              </a:spcBef>
              <a:spcAft>
                <a:spcPts val="0"/>
              </a:spcAft>
              <a:buClr>
                <a:schemeClr val="dk1"/>
              </a:buClr>
              <a:buSzPts val="2400"/>
              <a:buChar char="​"/>
              <a:defRPr b="1" sz="2400">
                <a:latin typeface="Geist"/>
                <a:ea typeface="Geist"/>
                <a:cs typeface="Geist"/>
                <a:sym typeface="Geist"/>
              </a:defRPr>
            </a:lvl8pPr>
            <a:lvl9pPr indent="-381000" lvl="8" marL="4114800" algn="l">
              <a:lnSpc>
                <a:spcPct val="105000"/>
              </a:lnSpc>
              <a:spcBef>
                <a:spcPts val="700"/>
              </a:spcBef>
              <a:spcAft>
                <a:spcPts val="700"/>
              </a:spcAft>
              <a:buClr>
                <a:schemeClr val="dk1"/>
              </a:buClr>
              <a:buSzPts val="2400"/>
              <a:buChar char="​"/>
              <a:defRPr b="1" sz="2400">
                <a:latin typeface="Geist"/>
                <a:ea typeface="Geist"/>
                <a:cs typeface="Geist"/>
                <a:sym typeface="Geist"/>
              </a:defRPr>
            </a:lvl9pPr>
          </a:lstStyle>
          <a:p/>
        </p:txBody>
      </p:sp>
      <p:sp>
        <p:nvSpPr>
          <p:cNvPr id="133" name="Google Shape;133;p37"/>
          <p:cNvSpPr txBox="1"/>
          <p:nvPr>
            <p:ph idx="14" type="body"/>
          </p:nvPr>
        </p:nvSpPr>
        <p:spPr>
          <a:xfrm>
            <a:off x="250825" y="1338788"/>
            <a:ext cx="5718176" cy="1117263"/>
          </a:xfrm>
          <a:prstGeom prst="rect">
            <a:avLst/>
          </a:prstGeom>
          <a:noFill/>
          <a:ln>
            <a:noFill/>
          </a:ln>
        </p:spPr>
        <p:txBody>
          <a:bodyPr anchorCtr="0" anchor="t" bIns="0" lIns="0" spcFirstLastPara="1" rIns="0" wrap="square" tIns="0">
            <a:normAutofit/>
          </a:bodyPr>
          <a:lstStyle>
            <a:lvl1pPr indent="-228600" lvl="0" marL="457200" algn="l">
              <a:lnSpc>
                <a:spcPct val="105000"/>
              </a:lnSpc>
              <a:spcBef>
                <a:spcPts val="0"/>
              </a:spcBef>
              <a:spcAft>
                <a:spcPts val="0"/>
              </a:spcAft>
              <a:buClr>
                <a:schemeClr val="dk1"/>
              </a:buClr>
              <a:buSzPts val="2000"/>
              <a:buNone/>
              <a:defRPr/>
            </a:lvl1pPr>
            <a:lvl2pPr indent="-228600" lvl="1" marL="914400" algn="l">
              <a:lnSpc>
                <a:spcPct val="105000"/>
              </a:lnSpc>
              <a:spcBef>
                <a:spcPts val="700"/>
              </a:spcBef>
              <a:spcAft>
                <a:spcPts val="0"/>
              </a:spcAft>
              <a:buClr>
                <a:schemeClr val="dk1"/>
              </a:buClr>
              <a:buSzPts val="2000"/>
              <a:buNone/>
              <a:defRPr/>
            </a:lvl2pPr>
            <a:lvl3pPr indent="-228600" lvl="2" marL="1371600" algn="l">
              <a:lnSpc>
                <a:spcPct val="105000"/>
              </a:lnSpc>
              <a:spcBef>
                <a:spcPts val="700"/>
              </a:spcBef>
              <a:spcAft>
                <a:spcPts val="0"/>
              </a:spcAft>
              <a:buClr>
                <a:schemeClr val="dk1"/>
              </a:buClr>
              <a:buSzPts val="2000"/>
              <a:buNone/>
              <a:defRPr/>
            </a:lvl3pPr>
            <a:lvl4pPr indent="-228600" lvl="3" marL="1828800" algn="l">
              <a:lnSpc>
                <a:spcPct val="105000"/>
              </a:lnSpc>
              <a:spcBef>
                <a:spcPts val="700"/>
              </a:spcBef>
              <a:spcAft>
                <a:spcPts val="0"/>
              </a:spcAft>
              <a:buClr>
                <a:schemeClr val="dk1"/>
              </a:buClr>
              <a:buSzPts val="2000"/>
              <a:buNone/>
              <a:defRPr/>
            </a:lvl4pPr>
            <a:lvl5pPr indent="-228600" lvl="4" marL="2286000" algn="l">
              <a:lnSpc>
                <a:spcPct val="105000"/>
              </a:lnSpc>
              <a:spcBef>
                <a:spcPts val="700"/>
              </a:spcBef>
              <a:spcAft>
                <a:spcPts val="0"/>
              </a:spcAft>
              <a:buClr>
                <a:schemeClr val="dk1"/>
              </a:buClr>
              <a:buSzPts val="2000"/>
              <a:buNone/>
              <a:defRPr/>
            </a:lvl5pPr>
            <a:lvl6pPr indent="-228600" lvl="5" marL="2743200" algn="l">
              <a:lnSpc>
                <a:spcPct val="105000"/>
              </a:lnSpc>
              <a:spcBef>
                <a:spcPts val="700"/>
              </a:spcBef>
              <a:spcAft>
                <a:spcPts val="0"/>
              </a:spcAft>
              <a:buClr>
                <a:schemeClr val="dk1"/>
              </a:buClr>
              <a:buSzPts val="2000"/>
              <a:buNone/>
              <a:defRPr/>
            </a:lvl6pPr>
            <a:lvl7pPr indent="-228600" lvl="6" marL="3200400" algn="l">
              <a:lnSpc>
                <a:spcPct val="105000"/>
              </a:lnSpc>
              <a:spcBef>
                <a:spcPts val="700"/>
              </a:spcBef>
              <a:spcAft>
                <a:spcPts val="0"/>
              </a:spcAft>
              <a:buClr>
                <a:schemeClr val="dk1"/>
              </a:buClr>
              <a:buSzPts val="2000"/>
              <a:buNone/>
              <a:defRPr/>
            </a:lvl7pPr>
            <a:lvl8pPr indent="-228600" lvl="7" marL="3657600" algn="l">
              <a:lnSpc>
                <a:spcPct val="105000"/>
              </a:lnSpc>
              <a:spcBef>
                <a:spcPts val="700"/>
              </a:spcBef>
              <a:spcAft>
                <a:spcPts val="0"/>
              </a:spcAft>
              <a:buClr>
                <a:schemeClr val="dk1"/>
              </a:buClr>
              <a:buSzPts val="2000"/>
              <a:buNone/>
              <a:defRPr/>
            </a:lvl8pPr>
            <a:lvl9pPr indent="-228600" lvl="8" marL="4114800" algn="l">
              <a:lnSpc>
                <a:spcPct val="105000"/>
              </a:lnSpc>
              <a:spcBef>
                <a:spcPts val="700"/>
              </a:spcBef>
              <a:spcAft>
                <a:spcPts val="700"/>
              </a:spcAft>
              <a:buClr>
                <a:schemeClr val="dk1"/>
              </a:buClr>
              <a:buSzPts val="2000"/>
              <a:buNone/>
              <a:defRPr/>
            </a:lvl9pPr>
          </a:lstStyle>
          <a:p/>
        </p:txBody>
      </p:sp>
      <p:sp>
        <p:nvSpPr>
          <p:cNvPr id="134" name="Google Shape;134;p37"/>
          <p:cNvSpPr txBox="1"/>
          <p:nvPr>
            <p:ph idx="15" type="body"/>
          </p:nvPr>
        </p:nvSpPr>
        <p:spPr>
          <a:xfrm>
            <a:off x="250825" y="3794838"/>
            <a:ext cx="5718176" cy="491472"/>
          </a:xfrm>
          <a:prstGeom prst="rect">
            <a:avLst/>
          </a:prstGeom>
          <a:noFill/>
          <a:ln>
            <a:noFill/>
          </a:ln>
        </p:spPr>
        <p:txBody>
          <a:bodyPr anchorCtr="0" anchor="b" bIns="0" lIns="0" spcFirstLastPara="1" rIns="0" wrap="square" tIns="0">
            <a:normAutofit/>
          </a:bodyPr>
          <a:lstStyle>
            <a:lvl1pPr indent="-228600" lvl="0" marL="457200" algn="l">
              <a:lnSpc>
                <a:spcPct val="105000"/>
              </a:lnSpc>
              <a:spcBef>
                <a:spcPts val="0"/>
              </a:spcBef>
              <a:spcAft>
                <a:spcPts val="0"/>
              </a:spcAft>
              <a:buClr>
                <a:schemeClr val="dk1"/>
              </a:buClr>
              <a:buSzPts val="2000"/>
              <a:buFont typeface="Arial"/>
              <a:buNone/>
              <a:defRPr/>
            </a:lvl1pPr>
            <a:lvl2pPr indent="-228600" lvl="1" marL="914400" algn="l">
              <a:lnSpc>
                <a:spcPct val="105000"/>
              </a:lnSpc>
              <a:spcBef>
                <a:spcPts val="700"/>
              </a:spcBef>
              <a:spcAft>
                <a:spcPts val="0"/>
              </a:spcAft>
              <a:buClr>
                <a:schemeClr val="dk1"/>
              </a:buClr>
              <a:buSzPts val="2000"/>
              <a:buFont typeface="Arial"/>
              <a:buNone/>
              <a:defRPr/>
            </a:lvl2pPr>
            <a:lvl3pPr indent="-228600" lvl="2" marL="1371600" algn="l">
              <a:lnSpc>
                <a:spcPct val="105000"/>
              </a:lnSpc>
              <a:spcBef>
                <a:spcPts val="700"/>
              </a:spcBef>
              <a:spcAft>
                <a:spcPts val="0"/>
              </a:spcAft>
              <a:buClr>
                <a:schemeClr val="dk1"/>
              </a:buClr>
              <a:buSzPts val="2000"/>
              <a:buFont typeface="Arial"/>
              <a:buNone/>
              <a:defRPr/>
            </a:lvl3pPr>
            <a:lvl4pPr indent="-228600" lvl="3" marL="1828800" algn="l">
              <a:lnSpc>
                <a:spcPct val="105000"/>
              </a:lnSpc>
              <a:spcBef>
                <a:spcPts val="700"/>
              </a:spcBef>
              <a:spcAft>
                <a:spcPts val="0"/>
              </a:spcAft>
              <a:buClr>
                <a:schemeClr val="dk1"/>
              </a:buClr>
              <a:buSzPts val="2000"/>
              <a:buFont typeface="Arial"/>
              <a:buNone/>
              <a:defRPr/>
            </a:lvl4pPr>
            <a:lvl5pPr indent="-228600" lvl="4" marL="2286000" algn="l">
              <a:lnSpc>
                <a:spcPct val="105000"/>
              </a:lnSpc>
              <a:spcBef>
                <a:spcPts val="700"/>
              </a:spcBef>
              <a:spcAft>
                <a:spcPts val="0"/>
              </a:spcAft>
              <a:buClr>
                <a:schemeClr val="dk1"/>
              </a:buClr>
              <a:buSzPts val="2000"/>
              <a:buFont typeface="Arial"/>
              <a:buNone/>
              <a:defRPr/>
            </a:lvl5pPr>
            <a:lvl6pPr indent="-228600" lvl="5" marL="2743200" algn="l">
              <a:lnSpc>
                <a:spcPct val="105000"/>
              </a:lnSpc>
              <a:spcBef>
                <a:spcPts val="700"/>
              </a:spcBef>
              <a:spcAft>
                <a:spcPts val="0"/>
              </a:spcAft>
              <a:buClr>
                <a:schemeClr val="dk1"/>
              </a:buClr>
              <a:buSzPts val="2000"/>
              <a:buFont typeface="Arial"/>
              <a:buNone/>
              <a:defRPr/>
            </a:lvl6pPr>
            <a:lvl7pPr indent="-228600" lvl="6" marL="3200400" algn="l">
              <a:lnSpc>
                <a:spcPct val="105000"/>
              </a:lnSpc>
              <a:spcBef>
                <a:spcPts val="700"/>
              </a:spcBef>
              <a:spcAft>
                <a:spcPts val="0"/>
              </a:spcAft>
              <a:buClr>
                <a:schemeClr val="dk1"/>
              </a:buClr>
              <a:buSzPts val="2000"/>
              <a:buFont typeface="Arial"/>
              <a:buNone/>
              <a:defRPr/>
            </a:lvl7pPr>
            <a:lvl8pPr indent="-228600" lvl="7" marL="3657600" algn="l">
              <a:lnSpc>
                <a:spcPct val="105000"/>
              </a:lnSpc>
              <a:spcBef>
                <a:spcPts val="700"/>
              </a:spcBef>
              <a:spcAft>
                <a:spcPts val="0"/>
              </a:spcAft>
              <a:buClr>
                <a:schemeClr val="dk1"/>
              </a:buClr>
              <a:buSzPts val="2000"/>
              <a:buFont typeface="Arial"/>
              <a:buNone/>
              <a:defRPr/>
            </a:lvl8pPr>
            <a:lvl9pPr indent="-228600" lvl="8" marL="4114800" algn="l">
              <a:lnSpc>
                <a:spcPct val="105000"/>
              </a:lnSpc>
              <a:spcBef>
                <a:spcPts val="700"/>
              </a:spcBef>
              <a:spcAft>
                <a:spcPts val="700"/>
              </a:spcAft>
              <a:buClr>
                <a:schemeClr val="dk1"/>
              </a:buClr>
              <a:buSzPts val="2000"/>
              <a:buFont typeface="Arial"/>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 Thank you" showMasterSp="0">
  <p:cSld name="16. Thank you">
    <p:bg>
      <p:bgPr>
        <a:solidFill>
          <a:schemeClr val="dk1"/>
        </a:solidFill>
      </p:bgPr>
    </p:bg>
    <p:spTree>
      <p:nvGrpSpPr>
        <p:cNvPr id="135" name="Shape 135"/>
        <p:cNvGrpSpPr/>
        <p:nvPr/>
      </p:nvGrpSpPr>
      <p:grpSpPr>
        <a:xfrm>
          <a:off x="0" y="0"/>
          <a:ext cx="0" cy="0"/>
          <a:chOff x="0" y="0"/>
          <a:chExt cx="0" cy="0"/>
        </a:xfrm>
      </p:grpSpPr>
      <p:sp>
        <p:nvSpPr>
          <p:cNvPr id="136" name="Google Shape;136;p38"/>
          <p:cNvSpPr/>
          <p:nvPr/>
        </p:nvSpPr>
        <p:spPr>
          <a:xfrm>
            <a:off x="250826" y="256783"/>
            <a:ext cx="1146175" cy="286544"/>
          </a:xfrm>
          <a:custGeom>
            <a:rect b="b" l="l" r="r" t="t"/>
            <a:pathLst>
              <a:path extrusionOk="0" h="428625" w="1714500">
                <a:moveTo>
                  <a:pt x="1444495" y="421339"/>
                </a:moveTo>
                <a:lnTo>
                  <a:pt x="1497044" y="421339"/>
                </a:lnTo>
                <a:lnTo>
                  <a:pt x="1497044" y="327844"/>
                </a:lnTo>
                <a:lnTo>
                  <a:pt x="1548994" y="271988"/>
                </a:lnTo>
                <a:lnTo>
                  <a:pt x="1651683" y="421339"/>
                </a:lnTo>
                <a:lnTo>
                  <a:pt x="1714500" y="421339"/>
                </a:lnTo>
                <a:lnTo>
                  <a:pt x="1586446" y="233740"/>
                </a:lnTo>
                <a:lnTo>
                  <a:pt x="1694564" y="117781"/>
                </a:lnTo>
                <a:lnTo>
                  <a:pt x="1628727" y="117781"/>
                </a:lnTo>
                <a:lnTo>
                  <a:pt x="1497044" y="260454"/>
                </a:lnTo>
                <a:lnTo>
                  <a:pt x="1497044" y="0"/>
                </a:lnTo>
                <a:lnTo>
                  <a:pt x="1444495" y="0"/>
                </a:lnTo>
                <a:lnTo>
                  <a:pt x="1444495" y="421339"/>
                </a:lnTo>
                <a:close/>
                <a:moveTo>
                  <a:pt x="132286" y="428625"/>
                </a:moveTo>
                <a:cubicBezTo>
                  <a:pt x="204167" y="428625"/>
                  <a:pt x="253699" y="391591"/>
                  <a:pt x="253699" y="334522"/>
                </a:cubicBezTo>
                <a:cubicBezTo>
                  <a:pt x="253699" y="281095"/>
                  <a:pt x="219873" y="253168"/>
                  <a:pt x="167925" y="247097"/>
                </a:cubicBezTo>
                <a:lnTo>
                  <a:pt x="105708" y="239811"/>
                </a:lnTo>
                <a:cubicBezTo>
                  <a:pt x="77922" y="236775"/>
                  <a:pt x="61613" y="225847"/>
                  <a:pt x="61613" y="196706"/>
                </a:cubicBezTo>
                <a:cubicBezTo>
                  <a:pt x="61613" y="171207"/>
                  <a:pt x="87587" y="152994"/>
                  <a:pt x="125038" y="152994"/>
                </a:cubicBezTo>
                <a:cubicBezTo>
                  <a:pt x="165508" y="152994"/>
                  <a:pt x="189670" y="171207"/>
                  <a:pt x="195711" y="204599"/>
                </a:cubicBezTo>
                <a:lnTo>
                  <a:pt x="248867" y="204599"/>
                </a:lnTo>
                <a:cubicBezTo>
                  <a:pt x="242827" y="139637"/>
                  <a:pt x="193295" y="110496"/>
                  <a:pt x="125641" y="110496"/>
                </a:cubicBezTo>
                <a:cubicBezTo>
                  <a:pt x="55572" y="110496"/>
                  <a:pt x="8457" y="148137"/>
                  <a:pt x="8457" y="197920"/>
                </a:cubicBezTo>
                <a:cubicBezTo>
                  <a:pt x="8457" y="248918"/>
                  <a:pt x="39263" y="279881"/>
                  <a:pt x="94231" y="285952"/>
                </a:cubicBezTo>
                <a:lnTo>
                  <a:pt x="152824" y="292631"/>
                </a:lnTo>
                <a:cubicBezTo>
                  <a:pt x="184838" y="296273"/>
                  <a:pt x="199939" y="310237"/>
                  <a:pt x="199939" y="337558"/>
                </a:cubicBezTo>
                <a:cubicBezTo>
                  <a:pt x="199939" y="366699"/>
                  <a:pt x="174569" y="386126"/>
                  <a:pt x="132890" y="386126"/>
                </a:cubicBezTo>
                <a:cubicBezTo>
                  <a:pt x="88191" y="386126"/>
                  <a:pt x="61613" y="365485"/>
                  <a:pt x="53156" y="326022"/>
                </a:cubicBezTo>
                <a:lnTo>
                  <a:pt x="0" y="326022"/>
                </a:lnTo>
                <a:cubicBezTo>
                  <a:pt x="5436" y="390983"/>
                  <a:pt x="53760" y="428625"/>
                  <a:pt x="132286" y="428625"/>
                </a:cubicBezTo>
                <a:close/>
                <a:moveTo>
                  <a:pt x="464511" y="421339"/>
                </a:moveTo>
                <a:cubicBezTo>
                  <a:pt x="528540" y="421339"/>
                  <a:pt x="553910" y="395233"/>
                  <a:pt x="553910" y="330272"/>
                </a:cubicBezTo>
                <a:lnTo>
                  <a:pt x="554515" y="117781"/>
                </a:lnTo>
                <a:lnTo>
                  <a:pt x="506795" y="117781"/>
                </a:lnTo>
                <a:lnTo>
                  <a:pt x="506191" y="348364"/>
                </a:lnTo>
                <a:lnTo>
                  <a:pt x="325581" y="116566"/>
                </a:lnTo>
                <a:lnTo>
                  <a:pt x="286923" y="146316"/>
                </a:lnTo>
                <a:lnTo>
                  <a:pt x="466325" y="375198"/>
                </a:lnTo>
                <a:lnTo>
                  <a:pt x="281486" y="375198"/>
                </a:lnTo>
                <a:lnTo>
                  <a:pt x="281486" y="420733"/>
                </a:lnTo>
                <a:lnTo>
                  <a:pt x="464511" y="421339"/>
                </a:lnTo>
                <a:close/>
                <a:moveTo>
                  <a:pt x="1015241" y="421339"/>
                </a:moveTo>
                <a:lnTo>
                  <a:pt x="1105853" y="421339"/>
                </a:lnTo>
                <a:lnTo>
                  <a:pt x="1105853" y="376413"/>
                </a:lnTo>
                <a:lnTo>
                  <a:pt x="1030338" y="376413"/>
                </a:lnTo>
                <a:cubicBezTo>
                  <a:pt x="1006783" y="376413"/>
                  <a:pt x="999535" y="367306"/>
                  <a:pt x="999535" y="342414"/>
                </a:cubicBezTo>
                <a:lnTo>
                  <a:pt x="999535" y="160886"/>
                </a:lnTo>
                <a:lnTo>
                  <a:pt x="1097994" y="160886"/>
                </a:lnTo>
                <a:lnTo>
                  <a:pt x="1097994" y="117781"/>
                </a:lnTo>
                <a:lnTo>
                  <a:pt x="999535" y="117781"/>
                </a:lnTo>
                <a:lnTo>
                  <a:pt x="999535" y="17606"/>
                </a:lnTo>
                <a:lnTo>
                  <a:pt x="947588" y="17606"/>
                </a:lnTo>
                <a:lnTo>
                  <a:pt x="947588" y="104425"/>
                </a:lnTo>
                <a:cubicBezTo>
                  <a:pt x="947588" y="112924"/>
                  <a:pt x="942756" y="117781"/>
                  <a:pt x="934299" y="117781"/>
                </a:cubicBezTo>
                <a:lnTo>
                  <a:pt x="873895" y="117781"/>
                </a:lnTo>
                <a:lnTo>
                  <a:pt x="873895" y="160886"/>
                </a:lnTo>
                <a:lnTo>
                  <a:pt x="947588" y="160886"/>
                </a:lnTo>
                <a:lnTo>
                  <a:pt x="947588" y="350307"/>
                </a:lnTo>
                <a:cubicBezTo>
                  <a:pt x="947588" y="401305"/>
                  <a:pt x="969331" y="421339"/>
                  <a:pt x="1015241" y="421339"/>
                </a:cubicBezTo>
                <a:close/>
                <a:moveTo>
                  <a:pt x="1265920" y="428625"/>
                </a:moveTo>
                <a:cubicBezTo>
                  <a:pt x="1334786" y="428625"/>
                  <a:pt x="1382506" y="390377"/>
                  <a:pt x="1394584" y="326022"/>
                </a:cubicBezTo>
                <a:lnTo>
                  <a:pt x="1342635" y="326022"/>
                </a:lnTo>
                <a:cubicBezTo>
                  <a:pt x="1335386" y="365485"/>
                  <a:pt x="1310621" y="383091"/>
                  <a:pt x="1265920" y="383091"/>
                </a:cubicBezTo>
                <a:cubicBezTo>
                  <a:pt x="1210351" y="383091"/>
                  <a:pt x="1180748" y="351521"/>
                  <a:pt x="1176519" y="283524"/>
                </a:cubicBezTo>
                <a:lnTo>
                  <a:pt x="1398813" y="283524"/>
                </a:lnTo>
                <a:cubicBezTo>
                  <a:pt x="1404252" y="174850"/>
                  <a:pt x="1354112" y="110496"/>
                  <a:pt x="1264110" y="110496"/>
                </a:cubicBezTo>
                <a:cubicBezTo>
                  <a:pt x="1174709" y="110496"/>
                  <a:pt x="1122159" y="169386"/>
                  <a:pt x="1122159" y="268953"/>
                </a:cubicBezTo>
                <a:cubicBezTo>
                  <a:pt x="1122159" y="369127"/>
                  <a:pt x="1175318" y="428625"/>
                  <a:pt x="1265920" y="428625"/>
                </a:cubicBezTo>
                <a:close/>
                <a:moveTo>
                  <a:pt x="1176519" y="242847"/>
                </a:moveTo>
                <a:cubicBezTo>
                  <a:pt x="1183767" y="182742"/>
                  <a:pt x="1212161" y="153601"/>
                  <a:pt x="1262901" y="153601"/>
                </a:cubicBezTo>
                <a:cubicBezTo>
                  <a:pt x="1314850" y="153601"/>
                  <a:pt x="1342034" y="182742"/>
                  <a:pt x="1345654" y="242847"/>
                </a:cubicBezTo>
                <a:lnTo>
                  <a:pt x="1176519" y="242847"/>
                </a:lnTo>
                <a:close/>
                <a:moveTo>
                  <a:pt x="731944" y="428625"/>
                </a:moveTo>
                <a:cubicBezTo>
                  <a:pt x="803825" y="428625"/>
                  <a:pt x="853357" y="391591"/>
                  <a:pt x="853357" y="334522"/>
                </a:cubicBezTo>
                <a:cubicBezTo>
                  <a:pt x="853357" y="281095"/>
                  <a:pt x="819530" y="253168"/>
                  <a:pt x="767583" y="247097"/>
                </a:cubicBezTo>
                <a:lnTo>
                  <a:pt x="705365" y="239811"/>
                </a:lnTo>
                <a:cubicBezTo>
                  <a:pt x="677579" y="236775"/>
                  <a:pt x="661270" y="225847"/>
                  <a:pt x="661270" y="196706"/>
                </a:cubicBezTo>
                <a:cubicBezTo>
                  <a:pt x="661270" y="171207"/>
                  <a:pt x="687244" y="152994"/>
                  <a:pt x="724695" y="152994"/>
                </a:cubicBezTo>
                <a:cubicBezTo>
                  <a:pt x="765166" y="152994"/>
                  <a:pt x="789328" y="171207"/>
                  <a:pt x="795369" y="204599"/>
                </a:cubicBezTo>
                <a:lnTo>
                  <a:pt x="848524" y="204599"/>
                </a:lnTo>
                <a:cubicBezTo>
                  <a:pt x="842484" y="139637"/>
                  <a:pt x="792953" y="110496"/>
                  <a:pt x="725299" y="110496"/>
                </a:cubicBezTo>
                <a:cubicBezTo>
                  <a:pt x="655230" y="110496"/>
                  <a:pt x="608114" y="148137"/>
                  <a:pt x="608114" y="197920"/>
                </a:cubicBezTo>
                <a:cubicBezTo>
                  <a:pt x="608114" y="248918"/>
                  <a:pt x="638921" y="279881"/>
                  <a:pt x="693889" y="285952"/>
                </a:cubicBezTo>
                <a:lnTo>
                  <a:pt x="752481" y="292631"/>
                </a:lnTo>
                <a:cubicBezTo>
                  <a:pt x="784495" y="296273"/>
                  <a:pt x="799597" y="310237"/>
                  <a:pt x="799597" y="337558"/>
                </a:cubicBezTo>
                <a:cubicBezTo>
                  <a:pt x="799597" y="366699"/>
                  <a:pt x="774227" y="386126"/>
                  <a:pt x="732548" y="386126"/>
                </a:cubicBezTo>
                <a:cubicBezTo>
                  <a:pt x="687848" y="386126"/>
                  <a:pt x="661270" y="365485"/>
                  <a:pt x="652813" y="326022"/>
                </a:cubicBezTo>
                <a:lnTo>
                  <a:pt x="599658" y="326022"/>
                </a:lnTo>
                <a:cubicBezTo>
                  <a:pt x="605094" y="390983"/>
                  <a:pt x="653418" y="428625"/>
                  <a:pt x="731944" y="42862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eist"/>
              <a:ea typeface="Geist"/>
              <a:cs typeface="Geist"/>
              <a:sym typeface="Geist"/>
            </a:endParaRPr>
          </a:p>
        </p:txBody>
      </p:sp>
      <p:sp>
        <p:nvSpPr>
          <p:cNvPr id="137" name="Google Shape;137;p38"/>
          <p:cNvSpPr txBox="1"/>
          <p:nvPr>
            <p:ph type="ctrTitle"/>
          </p:nvPr>
        </p:nvSpPr>
        <p:spPr>
          <a:xfrm>
            <a:off x="250825" y="5634037"/>
            <a:ext cx="2733675" cy="1029092"/>
          </a:xfrm>
          <a:prstGeom prst="rect">
            <a:avLst/>
          </a:prstGeom>
          <a:noFill/>
          <a:ln>
            <a:noFill/>
          </a:ln>
        </p:spPr>
        <p:txBody>
          <a:bodyPr anchorCtr="0" anchor="b" bIns="0" lIns="0" spcFirstLastPara="1" rIns="0" wrap="square" tIns="0">
            <a:normAutofit/>
          </a:bodyPr>
          <a:lstStyle>
            <a:lvl1pPr lvl="0" algn="l">
              <a:lnSpc>
                <a:spcPct val="83000"/>
              </a:lnSpc>
              <a:spcBef>
                <a:spcPts val="0"/>
              </a:spcBef>
              <a:spcAft>
                <a:spcPts val="0"/>
              </a:spcAft>
              <a:buClr>
                <a:schemeClr val="lt1"/>
              </a:buClr>
              <a:buSzPts val="1800"/>
              <a:buFont typeface="Geist Medium"/>
              <a:buNone/>
              <a:defRPr sz="1800">
                <a:solidFill>
                  <a:schemeClr val="lt1"/>
                </a:solidFill>
                <a:latin typeface="Geist Medium"/>
                <a:ea typeface="Geist Medium"/>
                <a:cs typeface="Geist Medium"/>
                <a:sym typeface="Geist Medium"/>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38" name="Google Shape;138;p38"/>
          <p:cNvPicPr preferRelativeResize="0"/>
          <p:nvPr/>
        </p:nvPicPr>
        <p:blipFill rotWithShape="1">
          <a:blip r:embed="rId2">
            <a:alphaModFix/>
          </a:blip>
          <a:srcRect b="0" l="0" r="0" t="0"/>
          <a:stretch/>
        </p:blipFill>
        <p:spPr>
          <a:xfrm>
            <a:off x="250823" y="2752310"/>
            <a:ext cx="8214997" cy="134588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3"/>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lvl1pPr lvl="0" marR="0" rtl="0" algn="l">
              <a:lnSpc>
                <a:spcPct val="83000"/>
              </a:lnSpc>
              <a:spcBef>
                <a:spcPts val="0"/>
              </a:spcBef>
              <a:spcAft>
                <a:spcPts val="0"/>
              </a:spcAft>
              <a:buClr>
                <a:schemeClr val="dk1"/>
              </a:buClr>
              <a:buSzPts val="3200"/>
              <a:buFont typeface="Geist Light"/>
              <a:buNone/>
              <a:defRPr b="0" i="0" sz="3200" u="none" cap="none" strike="noStrike">
                <a:solidFill>
                  <a:schemeClr val="dk1"/>
                </a:solidFill>
                <a:latin typeface="Geist Light"/>
                <a:ea typeface="Geist Light"/>
                <a:cs typeface="Geist Light"/>
                <a:sym typeface="Geist Ligh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3"/>
          <p:cNvSpPr txBox="1"/>
          <p:nvPr>
            <p:ph idx="1" type="body"/>
          </p:nvPr>
        </p:nvSpPr>
        <p:spPr>
          <a:xfrm>
            <a:off x="250825" y="1662261"/>
            <a:ext cx="11688763" cy="4943717"/>
          </a:xfrm>
          <a:prstGeom prst="rect">
            <a:avLst/>
          </a:prstGeom>
          <a:noFill/>
          <a:ln>
            <a:noFill/>
          </a:ln>
        </p:spPr>
        <p:txBody>
          <a:bodyPr anchorCtr="0" anchor="t" bIns="0" lIns="0" spcFirstLastPara="1" rIns="0" wrap="square" tIns="0">
            <a:normAutofit/>
          </a:bodyPr>
          <a:lstStyle>
            <a:lvl1pPr indent="-355600" lvl="0" marL="457200" marR="0" rtl="0" algn="l">
              <a:lnSpc>
                <a:spcPct val="105000"/>
              </a:lnSpc>
              <a:spcBef>
                <a:spcPts val="0"/>
              </a:spcBef>
              <a:spcAft>
                <a:spcPts val="0"/>
              </a:spcAft>
              <a:buClr>
                <a:schemeClr val="dk1"/>
              </a:buClr>
              <a:buSzPts val="2000"/>
              <a:buFont typeface="Arial"/>
              <a:buChar char="•"/>
              <a:defRPr b="0" i="0" sz="2000" u="none" cap="none" strike="noStrike">
                <a:solidFill>
                  <a:schemeClr val="dk1"/>
                </a:solidFill>
                <a:latin typeface="Geist"/>
                <a:ea typeface="Geist"/>
                <a:cs typeface="Geist"/>
                <a:sym typeface="Geist"/>
              </a:defRPr>
            </a:lvl1pPr>
            <a:lvl2pPr indent="-355600" lvl="1" marL="914400" marR="0" rtl="0" algn="l">
              <a:lnSpc>
                <a:spcPct val="105000"/>
              </a:lnSpc>
              <a:spcBef>
                <a:spcPts val="700"/>
              </a:spcBef>
              <a:spcAft>
                <a:spcPts val="0"/>
              </a:spcAft>
              <a:buClr>
                <a:schemeClr val="dk1"/>
              </a:buClr>
              <a:buSzPts val="2000"/>
              <a:buFont typeface="Arial"/>
              <a:buChar char="•"/>
              <a:defRPr b="0" i="0" sz="2000" u="none" cap="none" strike="noStrike">
                <a:solidFill>
                  <a:schemeClr val="dk1"/>
                </a:solidFill>
                <a:latin typeface="Geist"/>
                <a:ea typeface="Geist"/>
                <a:cs typeface="Geist"/>
                <a:sym typeface="Geist"/>
              </a:defRPr>
            </a:lvl2pPr>
            <a:lvl3pPr indent="-355600" lvl="2" marL="1371600" marR="0" rtl="0" algn="l">
              <a:lnSpc>
                <a:spcPct val="105000"/>
              </a:lnSpc>
              <a:spcBef>
                <a:spcPts val="700"/>
              </a:spcBef>
              <a:spcAft>
                <a:spcPts val="0"/>
              </a:spcAft>
              <a:buClr>
                <a:schemeClr val="dk1"/>
              </a:buClr>
              <a:buSzPts val="2000"/>
              <a:buFont typeface="Arial"/>
              <a:buChar char="•"/>
              <a:defRPr b="0" i="0" sz="2000" u="none" cap="none" strike="noStrike">
                <a:solidFill>
                  <a:schemeClr val="dk1"/>
                </a:solidFill>
                <a:latin typeface="Geist"/>
                <a:ea typeface="Geist"/>
                <a:cs typeface="Geist"/>
                <a:sym typeface="Geist"/>
              </a:defRPr>
            </a:lvl3pPr>
            <a:lvl4pPr indent="-355600" lvl="3" marL="1828800" marR="0" rtl="0" algn="l">
              <a:lnSpc>
                <a:spcPct val="105000"/>
              </a:lnSpc>
              <a:spcBef>
                <a:spcPts val="700"/>
              </a:spcBef>
              <a:spcAft>
                <a:spcPts val="0"/>
              </a:spcAft>
              <a:buClr>
                <a:schemeClr val="dk1"/>
              </a:buClr>
              <a:buSzPts val="2000"/>
              <a:buFont typeface="Arial"/>
              <a:buChar char="•"/>
              <a:defRPr b="0" i="0" sz="2000" u="none" cap="none" strike="noStrike">
                <a:solidFill>
                  <a:schemeClr val="dk1"/>
                </a:solidFill>
                <a:latin typeface="Geist"/>
                <a:ea typeface="Geist"/>
                <a:cs typeface="Geist"/>
                <a:sym typeface="Geist"/>
              </a:defRPr>
            </a:lvl4pPr>
            <a:lvl5pPr indent="-355600" lvl="4" marL="2286000" marR="0" rtl="0" algn="l">
              <a:lnSpc>
                <a:spcPct val="105000"/>
              </a:lnSpc>
              <a:spcBef>
                <a:spcPts val="700"/>
              </a:spcBef>
              <a:spcAft>
                <a:spcPts val="0"/>
              </a:spcAft>
              <a:buClr>
                <a:schemeClr val="dk1"/>
              </a:buClr>
              <a:buSzPts val="2000"/>
              <a:buFont typeface="Arial"/>
              <a:buChar char="•"/>
              <a:defRPr b="0" i="0" sz="2000" u="none" cap="none" strike="noStrike">
                <a:solidFill>
                  <a:schemeClr val="dk1"/>
                </a:solidFill>
                <a:latin typeface="Geist"/>
                <a:ea typeface="Geist"/>
                <a:cs typeface="Geist"/>
                <a:sym typeface="Geist"/>
              </a:defRPr>
            </a:lvl5pPr>
            <a:lvl6pPr indent="-355600" lvl="5" marL="2743200" marR="0" rtl="0" algn="l">
              <a:lnSpc>
                <a:spcPct val="105000"/>
              </a:lnSpc>
              <a:spcBef>
                <a:spcPts val="700"/>
              </a:spcBef>
              <a:spcAft>
                <a:spcPts val="0"/>
              </a:spcAft>
              <a:buClr>
                <a:schemeClr val="dk1"/>
              </a:buClr>
              <a:buSzPts val="2000"/>
              <a:buFont typeface="Arial"/>
              <a:buChar char="•"/>
              <a:defRPr b="0" i="0" sz="2000" u="none" cap="none" strike="noStrike">
                <a:solidFill>
                  <a:schemeClr val="dk1"/>
                </a:solidFill>
                <a:latin typeface="Geist"/>
                <a:ea typeface="Geist"/>
                <a:cs typeface="Geist"/>
                <a:sym typeface="Geist"/>
              </a:defRPr>
            </a:lvl6pPr>
            <a:lvl7pPr indent="-355600" lvl="6" marL="3200400" marR="0" rtl="0" algn="l">
              <a:lnSpc>
                <a:spcPct val="105000"/>
              </a:lnSpc>
              <a:spcBef>
                <a:spcPts val="700"/>
              </a:spcBef>
              <a:spcAft>
                <a:spcPts val="0"/>
              </a:spcAft>
              <a:buClr>
                <a:schemeClr val="dk1"/>
              </a:buClr>
              <a:buSzPts val="2000"/>
              <a:buFont typeface="Arial"/>
              <a:buChar char="•"/>
              <a:defRPr b="0" i="0" sz="2000" u="none" cap="none" strike="noStrike">
                <a:solidFill>
                  <a:schemeClr val="dk1"/>
                </a:solidFill>
                <a:latin typeface="Geist"/>
                <a:ea typeface="Geist"/>
                <a:cs typeface="Geist"/>
                <a:sym typeface="Geist"/>
              </a:defRPr>
            </a:lvl7pPr>
            <a:lvl8pPr indent="-355600" lvl="7" marL="3657600" marR="0" rtl="0" algn="l">
              <a:lnSpc>
                <a:spcPct val="105000"/>
              </a:lnSpc>
              <a:spcBef>
                <a:spcPts val="700"/>
              </a:spcBef>
              <a:spcAft>
                <a:spcPts val="0"/>
              </a:spcAft>
              <a:buClr>
                <a:schemeClr val="dk1"/>
              </a:buClr>
              <a:buSzPts val="2000"/>
              <a:buFont typeface="Arial"/>
              <a:buChar char="•"/>
              <a:defRPr b="0" i="0" sz="2000" u="none" cap="none" strike="noStrike">
                <a:solidFill>
                  <a:schemeClr val="dk1"/>
                </a:solidFill>
                <a:latin typeface="Geist"/>
                <a:ea typeface="Geist"/>
                <a:cs typeface="Geist"/>
                <a:sym typeface="Geist"/>
              </a:defRPr>
            </a:lvl8pPr>
            <a:lvl9pPr indent="-355600" lvl="8" marL="4114800" marR="0" rtl="0" algn="l">
              <a:lnSpc>
                <a:spcPct val="105000"/>
              </a:lnSpc>
              <a:spcBef>
                <a:spcPts val="700"/>
              </a:spcBef>
              <a:spcAft>
                <a:spcPts val="700"/>
              </a:spcAft>
              <a:buClr>
                <a:schemeClr val="dk1"/>
              </a:buClr>
              <a:buSzPts val="2000"/>
              <a:buFont typeface="Arial"/>
              <a:buChar char="•"/>
              <a:defRPr b="0" i="0" sz="2000" u="none" cap="none" strike="noStrike">
                <a:solidFill>
                  <a:schemeClr val="dk1"/>
                </a:solidFill>
                <a:latin typeface="Geist"/>
                <a:ea typeface="Geist"/>
                <a:cs typeface="Geist"/>
                <a:sym typeface="Geist"/>
              </a:defRPr>
            </a:lvl9pPr>
          </a:lstStyle>
          <a:p/>
        </p:txBody>
      </p:sp>
      <p:cxnSp>
        <p:nvCxnSpPr>
          <p:cNvPr id="12" name="Google Shape;12;p23"/>
          <p:cNvCxnSpPr/>
          <p:nvPr/>
        </p:nvCxnSpPr>
        <p:spPr>
          <a:xfrm>
            <a:off x="250825" y="466725"/>
            <a:ext cx="11688763" cy="0"/>
          </a:xfrm>
          <a:prstGeom prst="straightConnector1">
            <a:avLst/>
          </a:prstGeom>
          <a:noFill/>
          <a:ln cap="flat" cmpd="sng" w="9525">
            <a:solidFill>
              <a:srgbClr val="2B2B2B">
                <a:alpha val="29804"/>
              </a:srgbClr>
            </a:solidFill>
            <a:prstDash val="solid"/>
            <a:miter lim="8000"/>
            <a:headEnd len="sm" w="sm" type="none"/>
            <a:tailEnd len="sm" w="sm" type="none"/>
          </a:ln>
        </p:spPr>
      </p:cxnSp>
      <p:sp>
        <p:nvSpPr>
          <p:cNvPr id="13" name="Google Shape;13;p23"/>
          <p:cNvSpPr/>
          <p:nvPr/>
        </p:nvSpPr>
        <p:spPr>
          <a:xfrm>
            <a:off x="250826" y="252022"/>
            <a:ext cx="513556" cy="128389"/>
          </a:xfrm>
          <a:custGeom>
            <a:rect b="b" l="l" r="r" t="t"/>
            <a:pathLst>
              <a:path extrusionOk="0" h="428625" w="1714500">
                <a:moveTo>
                  <a:pt x="1444495" y="421339"/>
                </a:moveTo>
                <a:lnTo>
                  <a:pt x="1497044" y="421339"/>
                </a:lnTo>
                <a:lnTo>
                  <a:pt x="1497044" y="327844"/>
                </a:lnTo>
                <a:lnTo>
                  <a:pt x="1548994" y="271988"/>
                </a:lnTo>
                <a:lnTo>
                  <a:pt x="1651683" y="421339"/>
                </a:lnTo>
                <a:lnTo>
                  <a:pt x="1714500" y="421339"/>
                </a:lnTo>
                <a:lnTo>
                  <a:pt x="1586446" y="233740"/>
                </a:lnTo>
                <a:lnTo>
                  <a:pt x="1694564" y="117781"/>
                </a:lnTo>
                <a:lnTo>
                  <a:pt x="1628727" y="117781"/>
                </a:lnTo>
                <a:lnTo>
                  <a:pt x="1497044" y="260454"/>
                </a:lnTo>
                <a:lnTo>
                  <a:pt x="1497044" y="0"/>
                </a:lnTo>
                <a:lnTo>
                  <a:pt x="1444495" y="0"/>
                </a:lnTo>
                <a:lnTo>
                  <a:pt x="1444495" y="421339"/>
                </a:lnTo>
                <a:close/>
                <a:moveTo>
                  <a:pt x="132286" y="428625"/>
                </a:moveTo>
                <a:cubicBezTo>
                  <a:pt x="204167" y="428625"/>
                  <a:pt x="253699" y="391591"/>
                  <a:pt x="253699" y="334522"/>
                </a:cubicBezTo>
                <a:cubicBezTo>
                  <a:pt x="253699" y="281095"/>
                  <a:pt x="219873" y="253168"/>
                  <a:pt x="167925" y="247097"/>
                </a:cubicBezTo>
                <a:lnTo>
                  <a:pt x="105708" y="239811"/>
                </a:lnTo>
                <a:cubicBezTo>
                  <a:pt x="77922" y="236775"/>
                  <a:pt x="61613" y="225847"/>
                  <a:pt x="61613" y="196706"/>
                </a:cubicBezTo>
                <a:cubicBezTo>
                  <a:pt x="61613" y="171207"/>
                  <a:pt x="87587" y="152994"/>
                  <a:pt x="125038" y="152994"/>
                </a:cubicBezTo>
                <a:cubicBezTo>
                  <a:pt x="165508" y="152994"/>
                  <a:pt x="189670" y="171207"/>
                  <a:pt x="195711" y="204599"/>
                </a:cubicBezTo>
                <a:lnTo>
                  <a:pt x="248867" y="204599"/>
                </a:lnTo>
                <a:cubicBezTo>
                  <a:pt x="242827" y="139637"/>
                  <a:pt x="193295" y="110496"/>
                  <a:pt x="125641" y="110496"/>
                </a:cubicBezTo>
                <a:cubicBezTo>
                  <a:pt x="55572" y="110496"/>
                  <a:pt x="8457" y="148137"/>
                  <a:pt x="8457" y="197920"/>
                </a:cubicBezTo>
                <a:cubicBezTo>
                  <a:pt x="8457" y="248918"/>
                  <a:pt x="39263" y="279881"/>
                  <a:pt x="94231" y="285952"/>
                </a:cubicBezTo>
                <a:lnTo>
                  <a:pt x="152824" y="292631"/>
                </a:lnTo>
                <a:cubicBezTo>
                  <a:pt x="184838" y="296273"/>
                  <a:pt x="199939" y="310237"/>
                  <a:pt x="199939" y="337558"/>
                </a:cubicBezTo>
                <a:cubicBezTo>
                  <a:pt x="199939" y="366699"/>
                  <a:pt x="174569" y="386126"/>
                  <a:pt x="132890" y="386126"/>
                </a:cubicBezTo>
                <a:cubicBezTo>
                  <a:pt x="88191" y="386126"/>
                  <a:pt x="61613" y="365485"/>
                  <a:pt x="53156" y="326022"/>
                </a:cubicBezTo>
                <a:lnTo>
                  <a:pt x="0" y="326022"/>
                </a:lnTo>
                <a:cubicBezTo>
                  <a:pt x="5436" y="390983"/>
                  <a:pt x="53760" y="428625"/>
                  <a:pt x="132286" y="428625"/>
                </a:cubicBezTo>
                <a:close/>
                <a:moveTo>
                  <a:pt x="464511" y="421339"/>
                </a:moveTo>
                <a:cubicBezTo>
                  <a:pt x="528540" y="421339"/>
                  <a:pt x="553910" y="395233"/>
                  <a:pt x="553910" y="330272"/>
                </a:cubicBezTo>
                <a:lnTo>
                  <a:pt x="554515" y="117781"/>
                </a:lnTo>
                <a:lnTo>
                  <a:pt x="506795" y="117781"/>
                </a:lnTo>
                <a:lnTo>
                  <a:pt x="506191" y="348364"/>
                </a:lnTo>
                <a:lnTo>
                  <a:pt x="325581" y="116566"/>
                </a:lnTo>
                <a:lnTo>
                  <a:pt x="286923" y="146316"/>
                </a:lnTo>
                <a:lnTo>
                  <a:pt x="466325" y="375198"/>
                </a:lnTo>
                <a:lnTo>
                  <a:pt x="281486" y="375198"/>
                </a:lnTo>
                <a:lnTo>
                  <a:pt x="281486" y="420733"/>
                </a:lnTo>
                <a:lnTo>
                  <a:pt x="464511" y="421339"/>
                </a:lnTo>
                <a:close/>
                <a:moveTo>
                  <a:pt x="1015241" y="421339"/>
                </a:moveTo>
                <a:lnTo>
                  <a:pt x="1105853" y="421339"/>
                </a:lnTo>
                <a:lnTo>
                  <a:pt x="1105853" y="376413"/>
                </a:lnTo>
                <a:lnTo>
                  <a:pt x="1030338" y="376413"/>
                </a:lnTo>
                <a:cubicBezTo>
                  <a:pt x="1006783" y="376413"/>
                  <a:pt x="999535" y="367306"/>
                  <a:pt x="999535" y="342414"/>
                </a:cubicBezTo>
                <a:lnTo>
                  <a:pt x="999535" y="160886"/>
                </a:lnTo>
                <a:lnTo>
                  <a:pt x="1097994" y="160886"/>
                </a:lnTo>
                <a:lnTo>
                  <a:pt x="1097994" y="117781"/>
                </a:lnTo>
                <a:lnTo>
                  <a:pt x="999535" y="117781"/>
                </a:lnTo>
                <a:lnTo>
                  <a:pt x="999535" y="17606"/>
                </a:lnTo>
                <a:lnTo>
                  <a:pt x="947588" y="17606"/>
                </a:lnTo>
                <a:lnTo>
                  <a:pt x="947588" y="104425"/>
                </a:lnTo>
                <a:cubicBezTo>
                  <a:pt x="947588" y="112924"/>
                  <a:pt x="942756" y="117781"/>
                  <a:pt x="934299" y="117781"/>
                </a:cubicBezTo>
                <a:lnTo>
                  <a:pt x="873895" y="117781"/>
                </a:lnTo>
                <a:lnTo>
                  <a:pt x="873895" y="160886"/>
                </a:lnTo>
                <a:lnTo>
                  <a:pt x="947588" y="160886"/>
                </a:lnTo>
                <a:lnTo>
                  <a:pt x="947588" y="350307"/>
                </a:lnTo>
                <a:cubicBezTo>
                  <a:pt x="947588" y="401305"/>
                  <a:pt x="969331" y="421339"/>
                  <a:pt x="1015241" y="421339"/>
                </a:cubicBezTo>
                <a:close/>
                <a:moveTo>
                  <a:pt x="1265920" y="428625"/>
                </a:moveTo>
                <a:cubicBezTo>
                  <a:pt x="1334786" y="428625"/>
                  <a:pt x="1382506" y="390377"/>
                  <a:pt x="1394584" y="326022"/>
                </a:cubicBezTo>
                <a:lnTo>
                  <a:pt x="1342635" y="326022"/>
                </a:lnTo>
                <a:cubicBezTo>
                  <a:pt x="1335386" y="365485"/>
                  <a:pt x="1310621" y="383091"/>
                  <a:pt x="1265920" y="383091"/>
                </a:cubicBezTo>
                <a:cubicBezTo>
                  <a:pt x="1210351" y="383091"/>
                  <a:pt x="1180748" y="351521"/>
                  <a:pt x="1176519" y="283524"/>
                </a:cubicBezTo>
                <a:lnTo>
                  <a:pt x="1398813" y="283524"/>
                </a:lnTo>
                <a:cubicBezTo>
                  <a:pt x="1404252" y="174850"/>
                  <a:pt x="1354112" y="110496"/>
                  <a:pt x="1264110" y="110496"/>
                </a:cubicBezTo>
                <a:cubicBezTo>
                  <a:pt x="1174709" y="110496"/>
                  <a:pt x="1122159" y="169386"/>
                  <a:pt x="1122159" y="268953"/>
                </a:cubicBezTo>
                <a:cubicBezTo>
                  <a:pt x="1122159" y="369127"/>
                  <a:pt x="1175318" y="428625"/>
                  <a:pt x="1265920" y="428625"/>
                </a:cubicBezTo>
                <a:close/>
                <a:moveTo>
                  <a:pt x="1176519" y="242847"/>
                </a:moveTo>
                <a:cubicBezTo>
                  <a:pt x="1183767" y="182742"/>
                  <a:pt x="1212161" y="153601"/>
                  <a:pt x="1262901" y="153601"/>
                </a:cubicBezTo>
                <a:cubicBezTo>
                  <a:pt x="1314850" y="153601"/>
                  <a:pt x="1342034" y="182742"/>
                  <a:pt x="1345654" y="242847"/>
                </a:cubicBezTo>
                <a:lnTo>
                  <a:pt x="1176519" y="242847"/>
                </a:lnTo>
                <a:close/>
                <a:moveTo>
                  <a:pt x="731944" y="428625"/>
                </a:moveTo>
                <a:cubicBezTo>
                  <a:pt x="803825" y="428625"/>
                  <a:pt x="853357" y="391591"/>
                  <a:pt x="853357" y="334522"/>
                </a:cubicBezTo>
                <a:cubicBezTo>
                  <a:pt x="853357" y="281095"/>
                  <a:pt x="819530" y="253168"/>
                  <a:pt x="767583" y="247097"/>
                </a:cubicBezTo>
                <a:lnTo>
                  <a:pt x="705365" y="239811"/>
                </a:lnTo>
                <a:cubicBezTo>
                  <a:pt x="677579" y="236775"/>
                  <a:pt x="661270" y="225847"/>
                  <a:pt x="661270" y="196706"/>
                </a:cubicBezTo>
                <a:cubicBezTo>
                  <a:pt x="661270" y="171207"/>
                  <a:pt x="687244" y="152994"/>
                  <a:pt x="724695" y="152994"/>
                </a:cubicBezTo>
                <a:cubicBezTo>
                  <a:pt x="765166" y="152994"/>
                  <a:pt x="789328" y="171207"/>
                  <a:pt x="795369" y="204599"/>
                </a:cubicBezTo>
                <a:lnTo>
                  <a:pt x="848524" y="204599"/>
                </a:lnTo>
                <a:cubicBezTo>
                  <a:pt x="842484" y="139637"/>
                  <a:pt x="792953" y="110496"/>
                  <a:pt x="725299" y="110496"/>
                </a:cubicBezTo>
                <a:cubicBezTo>
                  <a:pt x="655230" y="110496"/>
                  <a:pt x="608114" y="148137"/>
                  <a:pt x="608114" y="197920"/>
                </a:cubicBezTo>
                <a:cubicBezTo>
                  <a:pt x="608114" y="248918"/>
                  <a:pt x="638921" y="279881"/>
                  <a:pt x="693889" y="285952"/>
                </a:cubicBezTo>
                <a:lnTo>
                  <a:pt x="752481" y="292631"/>
                </a:lnTo>
                <a:cubicBezTo>
                  <a:pt x="784495" y="296273"/>
                  <a:pt x="799597" y="310237"/>
                  <a:pt x="799597" y="337558"/>
                </a:cubicBezTo>
                <a:cubicBezTo>
                  <a:pt x="799597" y="366699"/>
                  <a:pt x="774227" y="386126"/>
                  <a:pt x="732548" y="386126"/>
                </a:cubicBezTo>
                <a:cubicBezTo>
                  <a:pt x="687848" y="386126"/>
                  <a:pt x="661270" y="365485"/>
                  <a:pt x="652813" y="326022"/>
                </a:cubicBezTo>
                <a:lnTo>
                  <a:pt x="599658" y="326022"/>
                </a:lnTo>
                <a:cubicBezTo>
                  <a:pt x="605094" y="390983"/>
                  <a:pt x="653418" y="428625"/>
                  <a:pt x="731944" y="42862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eist"/>
              <a:ea typeface="Geist"/>
              <a:cs typeface="Geist"/>
              <a:sym typeface="Geist"/>
            </a:endParaRPr>
          </a:p>
        </p:txBody>
      </p:sp>
      <p:sp>
        <p:nvSpPr>
          <p:cNvPr id="14" name="Google Shape;14;p23"/>
          <p:cNvSpPr txBox="1"/>
          <p:nvPr/>
        </p:nvSpPr>
        <p:spPr>
          <a:xfrm>
            <a:off x="63500" y="63500"/>
            <a:ext cx="2095500" cy="152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no-NO" sz="1000" u="none" cap="none" strike="noStrike">
                <a:solidFill>
                  <a:srgbClr val="000000"/>
                </a:solidFill>
                <a:latin typeface="Arial"/>
                <a:ea typeface="Arial"/>
                <a:cs typeface="Arial"/>
                <a:sym typeface="Arial"/>
              </a:rPr>
              <a:t>Åpen informasjon / Public information</a:t>
            </a:r>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158">
          <p15:clr>
            <a:srgbClr val="F26B43"/>
          </p15:clr>
        </p15:guide>
        <p15:guide id="2" pos="626">
          <p15:clr>
            <a:srgbClr val="A4A4A4"/>
          </p15:clr>
        </p15:guide>
        <p15:guide id="3" orient="horz" pos="294">
          <p15:clr>
            <a:srgbClr val="F26B43"/>
          </p15:clr>
        </p15:guide>
        <p15:guide id="4" orient="horz" pos="4161">
          <p15:clr>
            <a:srgbClr val="F26B43"/>
          </p15:clr>
        </p15:guide>
        <p15:guide id="5" pos="785">
          <p15:clr>
            <a:srgbClr val="A4A4A4"/>
          </p15:clr>
        </p15:guide>
        <p15:guide id="6" pos="1232">
          <p15:clr>
            <a:srgbClr val="A4A4A4"/>
          </p15:clr>
        </p15:guide>
        <p15:guide id="7" pos="1412">
          <p15:clr>
            <a:srgbClr val="A4A4A4"/>
          </p15:clr>
        </p15:guide>
        <p15:guide id="8" pos="1880">
          <p15:clr>
            <a:srgbClr val="A4A4A4"/>
          </p15:clr>
        </p15:guide>
        <p15:guide id="9" pos="2039">
          <p15:clr>
            <a:srgbClr val="A4A4A4"/>
          </p15:clr>
        </p15:guide>
        <p15:guide id="10" pos="2507">
          <p15:clr>
            <a:srgbClr val="A4A4A4"/>
          </p15:clr>
        </p15:guide>
        <p15:guide id="11" pos="2665">
          <p15:clr>
            <a:srgbClr val="A4A4A4"/>
          </p15:clr>
        </p15:guide>
        <p15:guide id="12" pos="3133">
          <p15:clr>
            <a:srgbClr val="A4A4A4"/>
          </p15:clr>
        </p15:guide>
        <p15:guide id="13" pos="3292">
          <p15:clr>
            <a:srgbClr val="A4A4A4"/>
          </p15:clr>
        </p15:guide>
        <p15:guide id="14" pos="3760">
          <p15:clr>
            <a:srgbClr val="A4A4A4"/>
          </p15:clr>
        </p15:guide>
        <p15:guide id="15" pos="3919">
          <p15:clr>
            <a:srgbClr val="A4A4A4"/>
          </p15:clr>
        </p15:guide>
        <p15:guide id="16" pos="4387">
          <p15:clr>
            <a:srgbClr val="A4A4A4"/>
          </p15:clr>
        </p15:guide>
        <p15:guide id="17" pos="4546">
          <p15:clr>
            <a:srgbClr val="A4A4A4"/>
          </p15:clr>
        </p15:guide>
        <p15:guide id="18" pos="5014">
          <p15:clr>
            <a:srgbClr val="A4A4A4"/>
          </p15:clr>
        </p15:guide>
        <p15:guide id="19" pos="5172">
          <p15:clr>
            <a:srgbClr val="A4A4A4"/>
          </p15:clr>
        </p15:guide>
        <p15:guide id="20" pos="5640">
          <p15:clr>
            <a:srgbClr val="A4A4A4"/>
          </p15:clr>
        </p15:guide>
        <p15:guide id="21" pos="5799">
          <p15:clr>
            <a:srgbClr val="A4A4A4"/>
          </p15:clr>
        </p15:guide>
        <p15:guide id="22" pos="6267">
          <p15:clr>
            <a:srgbClr val="A4A4A4"/>
          </p15:clr>
        </p15:guide>
        <p15:guide id="23" pos="6426">
          <p15:clr>
            <a:srgbClr val="A4A4A4"/>
          </p15:clr>
        </p15:guide>
        <p15:guide id="24" pos="6894">
          <p15:clr>
            <a:srgbClr val="A4A4A4"/>
          </p15:clr>
        </p15:guide>
        <p15:guide id="25" pos="7053">
          <p15:clr>
            <a:srgbClr val="A4A4A4"/>
          </p15:clr>
        </p15:guide>
        <p15:guide id="26" pos="752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7.png"/><Relationship Id="rId4" Type="http://schemas.openxmlformats.org/officeDocument/2006/relationships/image" Target="../media/image13.png"/><Relationship Id="rId9" Type="http://schemas.openxmlformats.org/officeDocument/2006/relationships/image" Target="../media/image12.png"/><Relationship Id="rId5" Type="http://schemas.openxmlformats.org/officeDocument/2006/relationships/image" Target="../media/image9.png"/><Relationship Id="rId6" Type="http://schemas.openxmlformats.org/officeDocument/2006/relationships/image" Target="../media/image6.png"/><Relationship Id="rId7" Type="http://schemas.openxmlformats.org/officeDocument/2006/relationships/image" Target="../media/image11.png"/><Relationship Id="rId8"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
          <p:cNvSpPr txBox="1"/>
          <p:nvPr>
            <p:ph type="ctrTitle"/>
          </p:nvPr>
        </p:nvSpPr>
        <p:spPr>
          <a:xfrm>
            <a:off x="250825" y="5634025"/>
            <a:ext cx="2912100" cy="1029000"/>
          </a:xfrm>
          <a:prstGeom prst="rect">
            <a:avLst/>
          </a:prstGeom>
          <a:noFill/>
          <a:ln>
            <a:noFill/>
          </a:ln>
        </p:spPr>
        <p:txBody>
          <a:bodyPr anchorCtr="0" anchor="b" bIns="0" lIns="0" spcFirstLastPara="1" rIns="0" wrap="square" tIns="0">
            <a:normAutofit/>
          </a:bodyPr>
          <a:lstStyle/>
          <a:p>
            <a:pPr indent="0" lvl="0" marL="0" rtl="0" algn="l">
              <a:lnSpc>
                <a:spcPct val="83000"/>
              </a:lnSpc>
              <a:spcBef>
                <a:spcPts val="0"/>
              </a:spcBef>
              <a:spcAft>
                <a:spcPts val="0"/>
              </a:spcAft>
              <a:buSzPts val="1800"/>
              <a:buNone/>
            </a:pPr>
            <a:r>
              <a:rPr lang="no-NO"/>
              <a:t>Herman Kolstad Jakobsen</a:t>
            </a:r>
            <a:endParaRPr/>
          </a:p>
          <a:p>
            <a:pPr indent="0" lvl="0" marL="0" rtl="0" algn="l">
              <a:lnSpc>
                <a:spcPct val="83000"/>
              </a:lnSpc>
              <a:spcBef>
                <a:spcPts val="0"/>
              </a:spcBef>
              <a:spcAft>
                <a:spcPts val="0"/>
              </a:spcAft>
              <a:buSzPts val="1800"/>
              <a:buNone/>
            </a:pPr>
            <a:r>
              <a:rPr lang="no-NO"/>
              <a:t>MQ Summit, Haarlem NL</a:t>
            </a:r>
            <a:endParaRPr/>
          </a:p>
          <a:p>
            <a:pPr indent="0" lvl="0" marL="0" rtl="0" algn="l">
              <a:lnSpc>
                <a:spcPct val="83000"/>
              </a:lnSpc>
              <a:spcBef>
                <a:spcPts val="0"/>
              </a:spcBef>
              <a:spcAft>
                <a:spcPts val="0"/>
              </a:spcAft>
              <a:buSzPts val="1800"/>
              <a:buNone/>
            </a:pPr>
            <a:r>
              <a:rPr lang="no-NO"/>
              <a:t>22.10.2026</a:t>
            </a:r>
            <a:endParaRPr/>
          </a:p>
        </p:txBody>
      </p:sp>
      <p:sp>
        <p:nvSpPr>
          <p:cNvPr id="145" name="Google Shape;145;p1"/>
          <p:cNvSpPr txBox="1"/>
          <p:nvPr>
            <p:ph idx="1" type="subTitle"/>
          </p:nvPr>
        </p:nvSpPr>
        <p:spPr>
          <a:xfrm>
            <a:off x="3979863" y="1610744"/>
            <a:ext cx="7216800" cy="3636600"/>
          </a:xfrm>
          <a:prstGeom prst="rect">
            <a:avLst/>
          </a:prstGeom>
          <a:noFill/>
          <a:ln>
            <a:noFill/>
          </a:ln>
        </p:spPr>
        <p:txBody>
          <a:bodyPr anchorCtr="0" anchor="ctr" bIns="0" lIns="0" spcFirstLastPara="1" rIns="0" wrap="square" tIns="0">
            <a:normAutofit fontScale="70000" lnSpcReduction="20000"/>
          </a:bodyPr>
          <a:lstStyle/>
          <a:p>
            <a:pPr indent="0" lvl="0" marL="0" rtl="0" algn="ctr">
              <a:lnSpc>
                <a:spcPct val="105000"/>
              </a:lnSpc>
              <a:spcBef>
                <a:spcPts val="0"/>
              </a:spcBef>
              <a:spcAft>
                <a:spcPts val="700"/>
              </a:spcAft>
              <a:buSzPct val="142857"/>
              <a:buNone/>
            </a:pPr>
            <a:r>
              <a:rPr lang="no-NO"/>
              <a:t>Controlling the Norwegian power grid in real-time with Apache Kafka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
          <p:cNvSpPr txBox="1"/>
          <p:nvPr>
            <p:ph type="title"/>
          </p:nvPr>
        </p:nvSpPr>
        <p:spPr>
          <a:xfrm>
            <a:off x="250825" y="741750"/>
            <a:ext cx="5718300" cy="828000"/>
          </a:xfrm>
          <a:prstGeom prst="rect">
            <a:avLst/>
          </a:prstGeom>
          <a:noFill/>
          <a:ln>
            <a:noFill/>
          </a:ln>
        </p:spPr>
        <p:txBody>
          <a:bodyPr anchorCtr="0" anchor="b" bIns="0" lIns="0" spcFirstLastPara="1" rIns="0" wrap="square" tIns="0">
            <a:normAutofit/>
          </a:bodyPr>
          <a:lstStyle/>
          <a:p>
            <a:pPr indent="0" lvl="0" marL="0" rtl="0" algn="l">
              <a:lnSpc>
                <a:spcPct val="83000"/>
              </a:lnSpc>
              <a:spcBef>
                <a:spcPts val="0"/>
              </a:spcBef>
              <a:spcAft>
                <a:spcPts val="0"/>
              </a:spcAft>
              <a:buClr>
                <a:schemeClr val="dk1"/>
              </a:buClr>
              <a:buSzPts val="1800"/>
              <a:buFont typeface="Geist Medium"/>
              <a:buNone/>
            </a:pPr>
            <a:r>
              <a:rPr lang="no-NO"/>
              <a:t>Who am I?</a:t>
            </a:r>
            <a:endParaRPr/>
          </a:p>
        </p:txBody>
      </p:sp>
      <p:sp>
        <p:nvSpPr>
          <p:cNvPr id="151" name="Google Shape;151;p2"/>
          <p:cNvSpPr txBox="1"/>
          <p:nvPr>
            <p:ph idx="3" type="subTitle"/>
          </p:nvPr>
        </p:nvSpPr>
        <p:spPr>
          <a:xfrm>
            <a:off x="9205913" y="249104"/>
            <a:ext cx="2733600" cy="171900"/>
          </a:xfrm>
          <a:prstGeom prst="rect">
            <a:avLst/>
          </a:prstGeom>
          <a:noFill/>
          <a:ln>
            <a:noFill/>
          </a:ln>
        </p:spPr>
        <p:txBody>
          <a:bodyPr anchorCtr="0" anchor="t" bIns="0" lIns="0" spcFirstLastPara="1" rIns="0" wrap="square" tIns="0">
            <a:normAutofit fontScale="62500" lnSpcReduction="20000"/>
          </a:bodyPr>
          <a:lstStyle/>
          <a:p>
            <a:pPr indent="0" lvl="0" marL="0" rtl="0" algn="r">
              <a:lnSpc>
                <a:spcPct val="105000"/>
              </a:lnSpc>
              <a:spcBef>
                <a:spcPts val="0"/>
              </a:spcBef>
              <a:spcAft>
                <a:spcPts val="700"/>
              </a:spcAft>
              <a:buSzPct val="160000"/>
              <a:buNone/>
            </a:pPr>
            <a:r>
              <a:rPr lang="no-NO"/>
              <a:t>Controlling the Norwegian power grid in real-time with Apache Kafka</a:t>
            </a:r>
            <a:endParaRPr/>
          </a:p>
        </p:txBody>
      </p:sp>
      <p:pic>
        <p:nvPicPr>
          <p:cNvPr id="152" name="Google Shape;152;p2" title="IMG_2911.JPG"/>
          <p:cNvPicPr preferRelativeResize="0"/>
          <p:nvPr>
            <p:ph idx="2" type="pic"/>
          </p:nvPr>
        </p:nvPicPr>
        <p:blipFill rotWithShape="1">
          <a:blip r:embed="rId3">
            <a:alphaModFix/>
          </a:blip>
          <a:srcRect b="4234" l="0" r="30401" t="16173"/>
          <a:stretch/>
        </p:blipFill>
        <p:spPr>
          <a:xfrm>
            <a:off x="6963600" y="741750"/>
            <a:ext cx="3979800" cy="6068400"/>
          </a:xfrm>
          <a:prstGeom prst="roundRect">
            <a:avLst>
              <a:gd fmla="val 16667" name="adj"/>
            </a:avLst>
          </a:prstGeom>
          <a:solidFill>
            <a:schemeClr val="accent5"/>
          </a:solidFill>
          <a:ln>
            <a:noFill/>
          </a:ln>
        </p:spPr>
      </p:pic>
      <p:sp>
        <p:nvSpPr>
          <p:cNvPr id="153" name="Google Shape;153;p2"/>
          <p:cNvSpPr txBox="1"/>
          <p:nvPr>
            <p:ph idx="1" type="body"/>
          </p:nvPr>
        </p:nvSpPr>
        <p:spPr>
          <a:xfrm>
            <a:off x="250825" y="1663200"/>
            <a:ext cx="5718300" cy="4942500"/>
          </a:xfrm>
          <a:prstGeom prst="rect">
            <a:avLst/>
          </a:prstGeom>
          <a:noFill/>
          <a:ln>
            <a:noFill/>
          </a:ln>
        </p:spPr>
        <p:txBody>
          <a:bodyPr anchorCtr="0" anchor="t" bIns="0" lIns="0" spcFirstLastPara="1" rIns="0" wrap="square" tIns="0">
            <a:normAutofit/>
          </a:bodyPr>
          <a:lstStyle/>
          <a:p>
            <a:pPr indent="-368300" lvl="0" marL="457200" rtl="0" algn="l">
              <a:lnSpc>
                <a:spcPct val="105000"/>
              </a:lnSpc>
              <a:spcBef>
                <a:spcPts val="0"/>
              </a:spcBef>
              <a:spcAft>
                <a:spcPts val="0"/>
              </a:spcAft>
              <a:buSzPts val="2200"/>
              <a:buChar char="•"/>
            </a:pPr>
            <a:r>
              <a:rPr lang="no-NO" sz="2200"/>
              <a:t>Working as a consultant at Systek</a:t>
            </a:r>
            <a:endParaRPr sz="2200"/>
          </a:p>
          <a:p>
            <a:pPr indent="0" lvl="0" marL="0" rtl="0" algn="l">
              <a:lnSpc>
                <a:spcPct val="105000"/>
              </a:lnSpc>
              <a:spcBef>
                <a:spcPts val="700"/>
              </a:spcBef>
              <a:spcAft>
                <a:spcPts val="0"/>
              </a:spcAft>
              <a:buSzPts val="2000"/>
              <a:buNone/>
            </a:pPr>
            <a:r>
              <a:t/>
            </a:r>
            <a:endParaRPr sz="2200"/>
          </a:p>
          <a:p>
            <a:pPr indent="-368300" lvl="0" marL="457200" rtl="0" algn="l">
              <a:lnSpc>
                <a:spcPct val="105000"/>
              </a:lnSpc>
              <a:spcBef>
                <a:spcPts val="700"/>
              </a:spcBef>
              <a:spcAft>
                <a:spcPts val="0"/>
              </a:spcAft>
              <a:buSzPts val="2200"/>
              <a:buChar char="•"/>
            </a:pPr>
            <a:r>
              <a:rPr lang="no-NO" sz="2200"/>
              <a:t>Been at Statnett (Norwegian TSO) for the last 5 years</a:t>
            </a:r>
            <a:endParaRPr sz="2200"/>
          </a:p>
          <a:p>
            <a:pPr indent="0" lvl="0" marL="0" rtl="0" algn="l">
              <a:lnSpc>
                <a:spcPct val="105000"/>
              </a:lnSpc>
              <a:spcBef>
                <a:spcPts val="700"/>
              </a:spcBef>
              <a:spcAft>
                <a:spcPts val="0"/>
              </a:spcAft>
              <a:buSzPts val="2000"/>
              <a:buNone/>
            </a:pPr>
            <a:r>
              <a:t/>
            </a:r>
            <a:endParaRPr sz="2200"/>
          </a:p>
          <a:p>
            <a:pPr indent="-368300" lvl="0" marL="457200" rtl="0" algn="l">
              <a:lnSpc>
                <a:spcPct val="105000"/>
              </a:lnSpc>
              <a:spcBef>
                <a:spcPts val="700"/>
              </a:spcBef>
              <a:spcAft>
                <a:spcPts val="0"/>
              </a:spcAft>
              <a:buSzPts val="2200"/>
              <a:buChar char="•"/>
            </a:pPr>
            <a:r>
              <a:rPr lang="no-NO" sz="2200"/>
              <a:t>Currently a Tech Lead in one of Statnett’s product teams handling sensor data in real-time</a:t>
            </a:r>
            <a:endParaRPr sz="2200"/>
          </a:p>
          <a:p>
            <a:pPr indent="0" lvl="0" marL="457200" rtl="0" algn="l">
              <a:lnSpc>
                <a:spcPct val="105000"/>
              </a:lnSpc>
              <a:spcBef>
                <a:spcPts val="700"/>
              </a:spcBef>
              <a:spcAft>
                <a:spcPts val="0"/>
              </a:spcAft>
              <a:buSzPts val="2000"/>
              <a:buNone/>
            </a:pPr>
            <a:r>
              <a:t/>
            </a:r>
            <a:endParaRPr sz="2200"/>
          </a:p>
          <a:p>
            <a:pPr indent="-368300" lvl="0" marL="457200" rtl="0" algn="l">
              <a:lnSpc>
                <a:spcPct val="105000"/>
              </a:lnSpc>
              <a:spcBef>
                <a:spcPts val="700"/>
              </a:spcBef>
              <a:spcAft>
                <a:spcPts val="0"/>
              </a:spcAft>
              <a:buSzPts val="2200"/>
              <a:buChar char="•"/>
            </a:pPr>
            <a:r>
              <a:rPr lang="no-NO" sz="2200"/>
              <a:t>Proposed and implemented </a:t>
            </a:r>
            <a:r>
              <a:rPr i="1" lang="no-NO" sz="2200"/>
              <a:t>KIP-1146: Anchored punctuation</a:t>
            </a:r>
            <a:endParaRPr i="1" sz="2200"/>
          </a:p>
          <a:p>
            <a:pPr indent="0" lvl="0" marL="0" rtl="0" algn="l">
              <a:lnSpc>
                <a:spcPct val="105000"/>
              </a:lnSpc>
              <a:spcBef>
                <a:spcPts val="700"/>
              </a:spcBef>
              <a:spcAft>
                <a:spcPts val="700"/>
              </a:spcAft>
              <a:buSzPts val="2000"/>
              <a:buNone/>
            </a:pPr>
            <a:r>
              <a:t/>
            </a:r>
            <a:endParaRPr sz="2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3"/>
          <p:cNvSpPr/>
          <p:nvPr>
            <p:ph idx="2" type="pic"/>
          </p:nvPr>
        </p:nvSpPr>
        <p:spPr>
          <a:xfrm>
            <a:off x="6221412" y="741750"/>
            <a:ext cx="5718300" cy="5863800"/>
          </a:xfrm>
          <a:prstGeom prst="roundRect">
            <a:avLst>
              <a:gd fmla="val 16667" name="adj"/>
            </a:avLst>
          </a:prstGeom>
          <a:solidFill>
            <a:schemeClr val="accent5"/>
          </a:solidFill>
          <a:ln>
            <a:noFill/>
          </a:ln>
        </p:spPr>
      </p:sp>
      <p:sp>
        <p:nvSpPr>
          <p:cNvPr id="160" name="Google Shape;160;p3"/>
          <p:cNvSpPr txBox="1"/>
          <p:nvPr>
            <p:ph type="title"/>
          </p:nvPr>
        </p:nvSpPr>
        <p:spPr>
          <a:xfrm>
            <a:off x="250825" y="741750"/>
            <a:ext cx="5718300" cy="828000"/>
          </a:xfrm>
          <a:prstGeom prst="rect">
            <a:avLst/>
          </a:prstGeom>
          <a:noFill/>
          <a:ln>
            <a:noFill/>
          </a:ln>
        </p:spPr>
        <p:txBody>
          <a:bodyPr anchorCtr="0" anchor="t" bIns="0" lIns="0" spcFirstLastPara="1" rIns="0" wrap="square" tIns="0">
            <a:normAutofit/>
          </a:bodyPr>
          <a:lstStyle/>
          <a:p>
            <a:pPr indent="0" lvl="0" marL="0" rtl="0" algn="l">
              <a:lnSpc>
                <a:spcPct val="83000"/>
              </a:lnSpc>
              <a:spcBef>
                <a:spcPts val="0"/>
              </a:spcBef>
              <a:spcAft>
                <a:spcPts val="0"/>
              </a:spcAft>
              <a:buSzPts val="1800"/>
              <a:buNone/>
            </a:pPr>
            <a:r>
              <a:t/>
            </a:r>
            <a:endParaRPr/>
          </a:p>
        </p:txBody>
      </p:sp>
      <p:sp>
        <p:nvSpPr>
          <p:cNvPr id="161" name="Google Shape;161;p3"/>
          <p:cNvSpPr txBox="1"/>
          <p:nvPr>
            <p:ph idx="1" type="body"/>
          </p:nvPr>
        </p:nvSpPr>
        <p:spPr>
          <a:xfrm>
            <a:off x="250825" y="1663200"/>
            <a:ext cx="5718300" cy="4942500"/>
          </a:xfrm>
          <a:prstGeom prst="rect">
            <a:avLst/>
          </a:prstGeom>
          <a:noFill/>
          <a:ln>
            <a:noFill/>
          </a:ln>
        </p:spPr>
        <p:txBody>
          <a:bodyPr anchorCtr="0" anchor="t" bIns="0" lIns="0" spcFirstLastPara="1" rIns="0" wrap="square" tIns="0">
            <a:normAutofit/>
          </a:bodyPr>
          <a:lstStyle/>
          <a:p>
            <a:pPr indent="0" lvl="0" marL="0" rtl="0" algn="l">
              <a:lnSpc>
                <a:spcPct val="105000"/>
              </a:lnSpc>
              <a:spcBef>
                <a:spcPts val="0"/>
              </a:spcBef>
              <a:spcAft>
                <a:spcPts val="700"/>
              </a:spcAft>
              <a:buSzPts val="2000"/>
              <a:buNone/>
            </a:pPr>
            <a:r>
              <a:t/>
            </a:r>
            <a:endParaRPr/>
          </a:p>
        </p:txBody>
      </p:sp>
      <p:sp>
        <p:nvSpPr>
          <p:cNvPr id="162" name="Google Shape;162;p3"/>
          <p:cNvSpPr txBox="1"/>
          <p:nvPr>
            <p:ph idx="3" type="subTitle"/>
          </p:nvPr>
        </p:nvSpPr>
        <p:spPr>
          <a:xfrm>
            <a:off x="9205913" y="249104"/>
            <a:ext cx="2733600" cy="171900"/>
          </a:xfrm>
          <a:prstGeom prst="rect">
            <a:avLst/>
          </a:prstGeom>
          <a:noFill/>
          <a:ln>
            <a:noFill/>
          </a:ln>
        </p:spPr>
        <p:txBody>
          <a:bodyPr anchorCtr="0" anchor="t" bIns="0" lIns="0" spcFirstLastPara="1" rIns="0" wrap="square" tIns="0">
            <a:normAutofit fontScale="62500" lnSpcReduction="20000"/>
          </a:bodyPr>
          <a:lstStyle/>
          <a:p>
            <a:pPr indent="0" lvl="0" marL="0" rtl="0" algn="r">
              <a:lnSpc>
                <a:spcPct val="105000"/>
              </a:lnSpc>
              <a:spcBef>
                <a:spcPts val="0"/>
              </a:spcBef>
              <a:spcAft>
                <a:spcPts val="700"/>
              </a:spcAft>
              <a:buSzPct val="160000"/>
              <a:buNone/>
            </a:pPr>
            <a:r>
              <a:t/>
            </a:r>
            <a:endParaRPr/>
          </a:p>
        </p:txBody>
      </p:sp>
      <p:sp>
        <p:nvSpPr>
          <p:cNvPr id="163" name="Google Shape;163;p3"/>
          <p:cNvSpPr/>
          <p:nvPr/>
        </p:nvSpPr>
        <p:spPr>
          <a:xfrm>
            <a:off x="-48375" y="-42325"/>
            <a:ext cx="12337200" cy="7003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Geist"/>
              <a:ea typeface="Geist"/>
              <a:cs typeface="Geist"/>
              <a:sym typeface="Geist"/>
            </a:endParaRPr>
          </a:p>
        </p:txBody>
      </p:sp>
      <p:sp>
        <p:nvSpPr>
          <p:cNvPr id="164" name="Google Shape;164;p3"/>
          <p:cNvSpPr txBox="1"/>
          <p:nvPr/>
        </p:nvSpPr>
        <p:spPr>
          <a:xfrm>
            <a:off x="1451400" y="2757750"/>
            <a:ext cx="9289200" cy="13425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7200"/>
              <a:buFont typeface="Arial"/>
              <a:buNone/>
            </a:pPr>
            <a:r>
              <a:rPr b="0" i="0" lang="no-NO" sz="7200" u="none" cap="none" strike="noStrike">
                <a:solidFill>
                  <a:schemeClr val="dk1"/>
                </a:solidFill>
                <a:latin typeface="Geist"/>
                <a:ea typeface="Geist"/>
                <a:cs typeface="Geist"/>
                <a:sym typeface="Geist"/>
              </a:rPr>
              <a:t>04.03.2025 - 13:00</a:t>
            </a:r>
            <a:endParaRPr b="0" i="0" sz="7200" u="none" cap="none" strike="noStrike">
              <a:solidFill>
                <a:schemeClr val="dk1"/>
              </a:solidFill>
              <a:latin typeface="Geist"/>
              <a:ea typeface="Geist"/>
              <a:cs typeface="Geist"/>
              <a:sym typeface="Geis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4" title="American-Airlines-Airplane-Engine_ZachGriff.png"/>
          <p:cNvPicPr preferRelativeResize="0"/>
          <p:nvPr/>
        </p:nvPicPr>
        <p:blipFill rotWithShape="1">
          <a:blip r:embed="rId3">
            <a:alphaModFix/>
          </a:blip>
          <a:srcRect b="0" l="0" r="0" t="0"/>
          <a:stretch/>
        </p:blipFill>
        <p:spPr>
          <a:xfrm>
            <a:off x="1543238" y="660350"/>
            <a:ext cx="9105520" cy="60722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5" title="Designer.png"/>
          <p:cNvPicPr preferRelativeResize="0"/>
          <p:nvPr/>
        </p:nvPicPr>
        <p:blipFill rotWithShape="1">
          <a:blip r:embed="rId3">
            <a:alphaModFix/>
          </a:blip>
          <a:srcRect b="0" l="0" r="0" t="0"/>
          <a:stretch/>
        </p:blipFill>
        <p:spPr>
          <a:xfrm>
            <a:off x="1543250" y="660350"/>
            <a:ext cx="9105500" cy="60703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6"/>
          <p:cNvPicPr preferRelativeResize="0"/>
          <p:nvPr/>
        </p:nvPicPr>
        <p:blipFill rotWithShape="1">
          <a:blip r:embed="rId3">
            <a:alphaModFix/>
          </a:blip>
          <a:srcRect b="0" l="0" r="0" t="0"/>
          <a:stretch/>
        </p:blipFill>
        <p:spPr>
          <a:xfrm>
            <a:off x="1564663" y="654786"/>
            <a:ext cx="9062673" cy="603862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7"/>
          <p:cNvSpPr/>
          <p:nvPr/>
        </p:nvSpPr>
        <p:spPr>
          <a:xfrm>
            <a:off x="-242370" y="-275422"/>
            <a:ext cx="12526178" cy="7249099"/>
          </a:xfrm>
          <a:prstGeom prst="rect">
            <a:avLst/>
          </a:prstGeom>
          <a:solidFill>
            <a:schemeClr val="dk1"/>
          </a:solidFill>
          <a:ln cap="flat" cmpd="sng" w="25400">
            <a:solidFill>
              <a:srgbClr val="0A0A0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8"/>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p>
            <a:pPr indent="-355600" lvl="0" marL="457200" rtl="0" algn="r">
              <a:lnSpc>
                <a:spcPct val="105000"/>
              </a:lnSpc>
              <a:spcBef>
                <a:spcPts val="0"/>
              </a:spcBef>
              <a:spcAft>
                <a:spcPts val="0"/>
              </a:spcAft>
              <a:buClr>
                <a:schemeClr val="dk1"/>
              </a:buClr>
              <a:buSzPts val="1000"/>
              <a:buFont typeface="Arial"/>
              <a:buNone/>
            </a:pPr>
            <a:r>
              <a:t/>
            </a:r>
            <a:endParaRPr/>
          </a:p>
        </p:txBody>
      </p:sp>
      <p:pic>
        <p:nvPicPr>
          <p:cNvPr descr="Beginner’s Guide to Apache Kafka. Apache Kafka is a software tool that ..." id="195" name="Google Shape;195;p8"/>
          <p:cNvPicPr preferRelativeResize="0"/>
          <p:nvPr/>
        </p:nvPicPr>
        <p:blipFill rotWithShape="1">
          <a:blip r:embed="rId3">
            <a:alphaModFix/>
          </a:blip>
          <a:srcRect b="0" l="0" r="0" t="0"/>
          <a:stretch/>
        </p:blipFill>
        <p:spPr>
          <a:xfrm>
            <a:off x="2540602" y="1802405"/>
            <a:ext cx="7110796" cy="325319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9"/>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p>
            <a:pPr indent="0" lvl="0" marL="0" rtl="0" algn="l">
              <a:lnSpc>
                <a:spcPct val="83000"/>
              </a:lnSpc>
              <a:spcBef>
                <a:spcPts val="0"/>
              </a:spcBef>
              <a:spcAft>
                <a:spcPts val="0"/>
              </a:spcAft>
              <a:buClr>
                <a:schemeClr val="dk1"/>
              </a:buClr>
              <a:buSzPts val="1800"/>
              <a:buNone/>
            </a:pPr>
            <a:r>
              <a:rPr lang="no-NO"/>
              <a:t>Control loop</a:t>
            </a:r>
            <a:endParaRPr/>
          </a:p>
        </p:txBody>
      </p:sp>
      <p:sp>
        <p:nvSpPr>
          <p:cNvPr id="202" name="Google Shape;202;p9"/>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p>
            <a:pPr indent="-355600" lvl="0" marL="457200" rtl="0" algn="r">
              <a:lnSpc>
                <a:spcPct val="105000"/>
              </a:lnSpc>
              <a:spcBef>
                <a:spcPts val="0"/>
              </a:spcBef>
              <a:spcAft>
                <a:spcPts val="0"/>
              </a:spcAft>
              <a:buClr>
                <a:schemeClr val="dk1"/>
              </a:buClr>
              <a:buSzPts val="1000"/>
              <a:buFont typeface="Arial"/>
              <a:buNone/>
            </a:pPr>
            <a:r>
              <a:t/>
            </a:r>
            <a:endParaRPr/>
          </a:p>
        </p:txBody>
      </p:sp>
      <p:sp>
        <p:nvSpPr>
          <p:cNvPr id="203" name="Google Shape;203;p9"/>
          <p:cNvSpPr txBox="1"/>
          <p:nvPr/>
        </p:nvSpPr>
        <p:spPr>
          <a:xfrm>
            <a:off x="1127998" y="1871197"/>
            <a:ext cx="1652825"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no-NO" sz="3200" u="none" cap="none" strike="noStrike">
                <a:solidFill>
                  <a:srgbClr val="000000"/>
                </a:solidFill>
                <a:latin typeface="Geist"/>
                <a:ea typeface="Geist"/>
                <a:cs typeface="Geist"/>
                <a:sym typeface="Geist"/>
              </a:rPr>
              <a:t>50 Hz</a:t>
            </a:r>
            <a:endParaRPr/>
          </a:p>
        </p:txBody>
      </p:sp>
      <p:pic>
        <p:nvPicPr>
          <p:cNvPr id="204" name="Google Shape;204;p9" title="operator.png"/>
          <p:cNvPicPr preferRelativeResize="0"/>
          <p:nvPr/>
        </p:nvPicPr>
        <p:blipFill rotWithShape="1">
          <a:blip r:embed="rId3">
            <a:alphaModFix/>
          </a:blip>
          <a:srcRect b="0" l="0" r="0" t="0"/>
          <a:stretch/>
        </p:blipFill>
        <p:spPr>
          <a:xfrm>
            <a:off x="5480461" y="5367297"/>
            <a:ext cx="1260000" cy="1260000"/>
          </a:xfrm>
          <a:prstGeom prst="rect">
            <a:avLst/>
          </a:prstGeom>
          <a:noFill/>
          <a:ln>
            <a:noFill/>
          </a:ln>
        </p:spPr>
      </p:pic>
      <p:pic>
        <p:nvPicPr>
          <p:cNvPr id="205" name="Google Shape;205;p9" title="automation.png"/>
          <p:cNvPicPr preferRelativeResize="0"/>
          <p:nvPr/>
        </p:nvPicPr>
        <p:blipFill rotWithShape="1">
          <a:blip r:embed="rId4">
            <a:alphaModFix/>
          </a:blip>
          <a:srcRect b="0" l="0" r="0" t="0"/>
          <a:stretch/>
        </p:blipFill>
        <p:spPr>
          <a:xfrm>
            <a:off x="9862215" y="5324297"/>
            <a:ext cx="1260000" cy="1260000"/>
          </a:xfrm>
          <a:prstGeom prst="rect">
            <a:avLst/>
          </a:prstGeom>
          <a:noFill/>
          <a:ln>
            <a:noFill/>
          </a:ln>
        </p:spPr>
      </p:pic>
      <p:pic>
        <p:nvPicPr>
          <p:cNvPr id="206" name="Google Shape;206;p9" title="clock.png"/>
          <p:cNvPicPr preferRelativeResize="0"/>
          <p:nvPr/>
        </p:nvPicPr>
        <p:blipFill rotWithShape="1">
          <a:blip r:embed="rId5">
            <a:alphaModFix/>
          </a:blip>
          <a:srcRect b="0" l="0" r="0" t="0"/>
          <a:stretch/>
        </p:blipFill>
        <p:spPr>
          <a:xfrm>
            <a:off x="9876675" y="2370651"/>
            <a:ext cx="1260000" cy="1260000"/>
          </a:xfrm>
          <a:prstGeom prst="rect">
            <a:avLst/>
          </a:prstGeom>
          <a:noFill/>
          <a:ln>
            <a:noFill/>
          </a:ln>
        </p:spPr>
      </p:pic>
      <p:pic>
        <p:nvPicPr>
          <p:cNvPr id="207" name="Google Shape;207;p9" title="calendar.png"/>
          <p:cNvPicPr preferRelativeResize="0"/>
          <p:nvPr/>
        </p:nvPicPr>
        <p:blipFill rotWithShape="1">
          <a:blip r:embed="rId6">
            <a:alphaModFix/>
          </a:blip>
          <a:srcRect b="0" l="0" r="0" t="0"/>
          <a:stretch/>
        </p:blipFill>
        <p:spPr>
          <a:xfrm>
            <a:off x="5466000" y="2370647"/>
            <a:ext cx="1260000" cy="1260000"/>
          </a:xfrm>
          <a:prstGeom prst="rect">
            <a:avLst/>
          </a:prstGeom>
          <a:noFill/>
          <a:ln>
            <a:noFill/>
          </a:ln>
        </p:spPr>
      </p:pic>
      <p:sp>
        <p:nvSpPr>
          <p:cNvPr id="208" name="Google Shape;208;p9"/>
          <p:cNvSpPr txBox="1"/>
          <p:nvPr/>
        </p:nvSpPr>
        <p:spPr>
          <a:xfrm>
            <a:off x="5239111" y="1569748"/>
            <a:ext cx="1742700" cy="620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no-NO" sz="3200" u="none" cap="none" strike="noStrike">
                <a:solidFill>
                  <a:schemeClr val="dk1"/>
                </a:solidFill>
                <a:latin typeface="Geist"/>
                <a:ea typeface="Geist"/>
                <a:cs typeface="Geist"/>
                <a:sym typeface="Geist"/>
              </a:rPr>
              <a:t>1 hour</a:t>
            </a:r>
            <a:endParaRPr b="0" i="0" sz="3200" u="none" cap="none" strike="noStrike">
              <a:solidFill>
                <a:schemeClr val="dk1"/>
              </a:solidFill>
              <a:latin typeface="Geist"/>
              <a:ea typeface="Geist"/>
              <a:cs typeface="Geist"/>
              <a:sym typeface="Geist"/>
            </a:endParaRPr>
          </a:p>
        </p:txBody>
      </p:sp>
      <p:sp>
        <p:nvSpPr>
          <p:cNvPr id="209" name="Google Shape;209;p9"/>
          <p:cNvSpPr txBox="1"/>
          <p:nvPr/>
        </p:nvSpPr>
        <p:spPr>
          <a:xfrm>
            <a:off x="9238425" y="1605097"/>
            <a:ext cx="2536500" cy="620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no-NO" sz="3200" u="none" cap="none" strike="noStrike">
                <a:solidFill>
                  <a:schemeClr val="dk1"/>
                </a:solidFill>
                <a:latin typeface="Geist"/>
                <a:ea typeface="Geist"/>
                <a:cs typeface="Geist"/>
                <a:sym typeface="Geist"/>
              </a:rPr>
              <a:t>15 minutes</a:t>
            </a:r>
            <a:endParaRPr b="0" i="0" sz="3200" u="none" cap="none" strike="noStrike">
              <a:solidFill>
                <a:schemeClr val="dk1"/>
              </a:solidFill>
              <a:latin typeface="Geist"/>
              <a:ea typeface="Geist"/>
              <a:cs typeface="Geist"/>
              <a:sym typeface="Geist"/>
            </a:endParaRPr>
          </a:p>
        </p:txBody>
      </p:sp>
      <p:sp>
        <p:nvSpPr>
          <p:cNvPr id="210" name="Google Shape;210;p9"/>
          <p:cNvSpPr txBox="1"/>
          <p:nvPr/>
        </p:nvSpPr>
        <p:spPr>
          <a:xfrm>
            <a:off x="5224650" y="4703897"/>
            <a:ext cx="1742700" cy="620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no-NO" sz="3200" u="none" cap="none" strike="noStrike">
                <a:solidFill>
                  <a:schemeClr val="dk1"/>
                </a:solidFill>
                <a:latin typeface="Geist"/>
                <a:ea typeface="Geist"/>
                <a:cs typeface="Geist"/>
                <a:sym typeface="Geist"/>
              </a:rPr>
              <a:t>Manual</a:t>
            </a:r>
            <a:endParaRPr b="0" i="0" sz="3200" u="none" cap="none" strike="noStrike">
              <a:solidFill>
                <a:schemeClr val="dk1"/>
              </a:solidFill>
              <a:latin typeface="Geist"/>
              <a:ea typeface="Geist"/>
              <a:cs typeface="Geist"/>
              <a:sym typeface="Geist"/>
            </a:endParaRPr>
          </a:p>
        </p:txBody>
      </p:sp>
      <p:sp>
        <p:nvSpPr>
          <p:cNvPr id="211" name="Google Shape;211;p9"/>
          <p:cNvSpPr txBox="1"/>
          <p:nvPr/>
        </p:nvSpPr>
        <p:spPr>
          <a:xfrm>
            <a:off x="9347175" y="4703897"/>
            <a:ext cx="2319000" cy="620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00"/>
              <a:buFont typeface="Arial"/>
              <a:buNone/>
            </a:pPr>
            <a:r>
              <a:rPr b="0" i="0" lang="no-NO" sz="3200" u="none" cap="none" strike="noStrike">
                <a:solidFill>
                  <a:schemeClr val="dk1"/>
                </a:solidFill>
                <a:latin typeface="Geist"/>
                <a:ea typeface="Geist"/>
                <a:cs typeface="Geist"/>
                <a:sym typeface="Geist"/>
              </a:rPr>
              <a:t>Automatic</a:t>
            </a:r>
            <a:endParaRPr b="0" i="0" sz="3200" u="none" cap="none" strike="noStrike">
              <a:solidFill>
                <a:schemeClr val="dk1"/>
              </a:solidFill>
              <a:latin typeface="Geist"/>
              <a:ea typeface="Geist"/>
              <a:cs typeface="Geist"/>
              <a:sym typeface="Geist"/>
            </a:endParaRPr>
          </a:p>
        </p:txBody>
      </p:sp>
      <p:sp>
        <p:nvSpPr>
          <p:cNvPr id="212" name="Google Shape;212;p9"/>
          <p:cNvSpPr/>
          <p:nvPr/>
        </p:nvSpPr>
        <p:spPr>
          <a:xfrm>
            <a:off x="7429975" y="2800997"/>
            <a:ext cx="1742700" cy="3993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Geist"/>
              <a:ea typeface="Geist"/>
              <a:cs typeface="Geist"/>
              <a:sym typeface="Geist"/>
            </a:endParaRPr>
          </a:p>
        </p:txBody>
      </p:sp>
      <p:sp>
        <p:nvSpPr>
          <p:cNvPr id="213" name="Google Shape;213;p9"/>
          <p:cNvSpPr/>
          <p:nvPr/>
        </p:nvSpPr>
        <p:spPr>
          <a:xfrm>
            <a:off x="7429988" y="5597997"/>
            <a:ext cx="1742700" cy="3993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Geist"/>
              <a:ea typeface="Geist"/>
              <a:cs typeface="Geist"/>
              <a:sym typeface="Geist"/>
            </a:endParaRPr>
          </a:p>
        </p:txBody>
      </p:sp>
      <p:pic>
        <p:nvPicPr>
          <p:cNvPr id="214" name="Google Shape;214;p9" title="scale.png"/>
          <p:cNvPicPr preferRelativeResize="0"/>
          <p:nvPr/>
        </p:nvPicPr>
        <p:blipFill rotWithShape="1">
          <a:blip r:embed="rId7">
            <a:alphaModFix/>
          </a:blip>
          <a:srcRect b="0" l="0" r="0" t="0"/>
          <a:stretch/>
        </p:blipFill>
        <p:spPr>
          <a:xfrm>
            <a:off x="1127998" y="2582872"/>
            <a:ext cx="1652825" cy="1652800"/>
          </a:xfrm>
          <a:prstGeom prst="rect">
            <a:avLst/>
          </a:prstGeom>
          <a:noFill/>
          <a:ln>
            <a:noFill/>
          </a:ln>
        </p:spPr>
      </p:pic>
      <p:pic>
        <p:nvPicPr>
          <p:cNvPr id="215" name="Google Shape;215;p9" title="windmill.png"/>
          <p:cNvPicPr preferRelativeResize="0"/>
          <p:nvPr/>
        </p:nvPicPr>
        <p:blipFill rotWithShape="1">
          <a:blip r:embed="rId8">
            <a:alphaModFix/>
          </a:blip>
          <a:srcRect b="0" l="0" r="0" t="0"/>
          <a:stretch/>
        </p:blipFill>
        <p:spPr>
          <a:xfrm>
            <a:off x="544662" y="4362568"/>
            <a:ext cx="1133725" cy="1134000"/>
          </a:xfrm>
          <a:prstGeom prst="rect">
            <a:avLst/>
          </a:prstGeom>
          <a:noFill/>
          <a:ln>
            <a:noFill/>
          </a:ln>
        </p:spPr>
      </p:pic>
      <p:pic>
        <p:nvPicPr>
          <p:cNvPr id="216" name="Google Shape;216;p9" title="factory.png"/>
          <p:cNvPicPr preferRelativeResize="0"/>
          <p:nvPr/>
        </p:nvPicPr>
        <p:blipFill rotWithShape="1">
          <a:blip r:embed="rId9">
            <a:alphaModFix/>
          </a:blip>
          <a:srcRect b="0" l="0" r="0" t="0"/>
          <a:stretch/>
        </p:blipFill>
        <p:spPr>
          <a:xfrm>
            <a:off x="2416088" y="4362572"/>
            <a:ext cx="1134000" cy="1134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0"/>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p>
            <a:pPr indent="0" lvl="0" marL="0" rtl="0" algn="l">
              <a:lnSpc>
                <a:spcPct val="83000"/>
              </a:lnSpc>
              <a:spcBef>
                <a:spcPts val="0"/>
              </a:spcBef>
              <a:spcAft>
                <a:spcPts val="0"/>
              </a:spcAft>
              <a:buClr>
                <a:schemeClr val="dk1"/>
              </a:buClr>
              <a:buSzPts val="3200"/>
              <a:buFont typeface="Geist Light"/>
              <a:buNone/>
            </a:pPr>
            <a:r>
              <a:rPr lang="no-NO"/>
              <a:t>Automatic balancing needs</a:t>
            </a:r>
            <a:endParaRPr/>
          </a:p>
        </p:txBody>
      </p:sp>
      <p:sp>
        <p:nvSpPr>
          <p:cNvPr id="223" name="Google Shape;223;p10"/>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p>
            <a:pPr indent="-355600" lvl="0" marL="457200" rtl="0" algn="r">
              <a:lnSpc>
                <a:spcPct val="105000"/>
              </a:lnSpc>
              <a:spcBef>
                <a:spcPts val="0"/>
              </a:spcBef>
              <a:spcAft>
                <a:spcPts val="0"/>
              </a:spcAft>
              <a:buClr>
                <a:schemeClr val="dk1"/>
              </a:buClr>
              <a:buSzPts val="1000"/>
              <a:buFont typeface="Arial"/>
              <a:buNone/>
            </a:pPr>
            <a:r>
              <a:t/>
            </a:r>
            <a:endParaRPr/>
          </a:p>
        </p:txBody>
      </p:sp>
      <p:sp>
        <p:nvSpPr>
          <p:cNvPr id="224" name="Google Shape;224;p10"/>
          <p:cNvSpPr txBox="1"/>
          <p:nvPr>
            <p:ph idx="2" type="body"/>
          </p:nvPr>
        </p:nvSpPr>
        <p:spPr>
          <a:xfrm>
            <a:off x="250824" y="1663200"/>
            <a:ext cx="11688763" cy="4942388"/>
          </a:xfrm>
          <a:prstGeom prst="rect">
            <a:avLst/>
          </a:prstGeom>
          <a:noFill/>
          <a:ln>
            <a:noFill/>
          </a:ln>
        </p:spPr>
        <p:txBody>
          <a:bodyPr anchorCtr="0" anchor="t" bIns="0" lIns="0" spcFirstLastPara="1" rIns="0" wrap="square" tIns="0">
            <a:normAutofit/>
          </a:bodyPr>
          <a:lstStyle/>
          <a:p>
            <a:pPr indent="-342900" lvl="0" marL="571500" rtl="0" algn="l">
              <a:lnSpc>
                <a:spcPct val="105000"/>
              </a:lnSpc>
              <a:spcBef>
                <a:spcPts val="0"/>
              </a:spcBef>
              <a:spcAft>
                <a:spcPts val="0"/>
              </a:spcAft>
              <a:buSzPts val="1800"/>
              <a:buFont typeface="Arial"/>
              <a:buNone/>
            </a:pPr>
            <a:r>
              <a:t/>
            </a:r>
            <a:endParaRPr/>
          </a:p>
          <a:p>
            <a:pPr indent="0" lvl="0" marL="114300" rtl="0" algn="l">
              <a:lnSpc>
                <a:spcPct val="105000"/>
              </a:lnSpc>
              <a:spcBef>
                <a:spcPts val="0"/>
              </a:spcBef>
              <a:spcAft>
                <a:spcPts val="0"/>
              </a:spcAft>
              <a:buSzPts val="1800"/>
              <a:buNone/>
            </a:pPr>
            <a:r>
              <a:t/>
            </a:r>
            <a:endParaRPr/>
          </a:p>
          <a:p>
            <a:pPr indent="-342900" lvl="0" marL="571500" rtl="0" algn="l">
              <a:lnSpc>
                <a:spcPct val="105000"/>
              </a:lnSpc>
              <a:spcBef>
                <a:spcPts val="0"/>
              </a:spcBef>
              <a:spcAft>
                <a:spcPts val="0"/>
              </a:spcAft>
              <a:buSzPts val="1800"/>
              <a:buFont typeface="Arial"/>
              <a:buNone/>
            </a:pPr>
            <a:r>
              <a:t/>
            </a:r>
            <a:endParaRPr/>
          </a:p>
          <a:p>
            <a:pPr indent="-457200" lvl="0" marL="571500" rtl="0" algn="l">
              <a:lnSpc>
                <a:spcPct val="105000"/>
              </a:lnSpc>
              <a:spcBef>
                <a:spcPts val="0"/>
              </a:spcBef>
              <a:spcAft>
                <a:spcPts val="0"/>
              </a:spcAft>
              <a:buSzPts val="1800"/>
              <a:buFont typeface="Arial"/>
              <a:buAutoNum type="arabicPeriod"/>
            </a:pPr>
            <a:r>
              <a:rPr lang="no-NO" sz="2800"/>
              <a:t>Must always have the latest available aggregated measurement data to run new predictions for consumption vs production (i.e. machine learning model forecasts)</a:t>
            </a:r>
            <a:endParaRPr/>
          </a:p>
          <a:p>
            <a:pPr indent="-342900" lvl="0" marL="571500" rtl="0" algn="l">
              <a:lnSpc>
                <a:spcPct val="105000"/>
              </a:lnSpc>
              <a:spcBef>
                <a:spcPts val="0"/>
              </a:spcBef>
              <a:spcAft>
                <a:spcPts val="0"/>
              </a:spcAft>
              <a:buSzPts val="1800"/>
              <a:buFont typeface="Arial"/>
              <a:buNone/>
            </a:pPr>
            <a:r>
              <a:t/>
            </a:r>
            <a:endParaRPr/>
          </a:p>
          <a:p>
            <a:pPr indent="-457200" lvl="0" marL="571500" rtl="0" algn="l">
              <a:lnSpc>
                <a:spcPct val="105000"/>
              </a:lnSpc>
              <a:spcBef>
                <a:spcPts val="0"/>
              </a:spcBef>
              <a:spcAft>
                <a:spcPts val="0"/>
              </a:spcAft>
              <a:buSzPts val="1800"/>
              <a:buFont typeface="Arial"/>
              <a:buAutoNum type="arabicPeriod"/>
            </a:pPr>
            <a:r>
              <a:rPr lang="no-NO" sz="2800"/>
              <a:t>Must have as complete and correct data history as possible for model training and analysis</a:t>
            </a:r>
            <a:endParaRPr sz="2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1"/>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p>
            <a:pPr indent="0" lvl="0" marL="0" rtl="0" algn="l">
              <a:lnSpc>
                <a:spcPct val="83000"/>
              </a:lnSpc>
              <a:spcBef>
                <a:spcPts val="0"/>
              </a:spcBef>
              <a:spcAft>
                <a:spcPts val="0"/>
              </a:spcAft>
              <a:buClr>
                <a:schemeClr val="dk1"/>
              </a:buClr>
              <a:buSzPts val="1800"/>
              <a:buNone/>
            </a:pPr>
            <a:r>
              <a:rPr lang="no-NO"/>
              <a:t>Asynchronous event processing - Banking</a:t>
            </a:r>
            <a:endParaRPr/>
          </a:p>
        </p:txBody>
      </p:sp>
      <p:sp>
        <p:nvSpPr>
          <p:cNvPr id="231" name="Google Shape;231;p11"/>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p>
            <a:pPr indent="-355600" lvl="0" marL="457200" rtl="0" algn="r">
              <a:lnSpc>
                <a:spcPct val="105000"/>
              </a:lnSpc>
              <a:spcBef>
                <a:spcPts val="0"/>
              </a:spcBef>
              <a:spcAft>
                <a:spcPts val="0"/>
              </a:spcAft>
              <a:buClr>
                <a:schemeClr val="dk1"/>
              </a:buClr>
              <a:buSzPts val="1000"/>
              <a:buFont typeface="Arial"/>
              <a:buNone/>
            </a:pPr>
            <a:r>
              <a:t/>
            </a:r>
            <a:endParaRPr/>
          </a:p>
        </p:txBody>
      </p:sp>
      <p:pic>
        <p:nvPicPr>
          <p:cNvPr id="232" name="Google Shape;232;p11"/>
          <p:cNvPicPr preferRelativeResize="0"/>
          <p:nvPr/>
        </p:nvPicPr>
        <p:blipFill rotWithShape="1">
          <a:blip r:embed="rId3">
            <a:alphaModFix/>
          </a:blip>
          <a:srcRect b="0" l="0" r="0" t="0"/>
          <a:stretch/>
        </p:blipFill>
        <p:spPr>
          <a:xfrm>
            <a:off x="2764210" y="1569748"/>
            <a:ext cx="6661992" cy="487462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12"/>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p>
            <a:pPr indent="0" lvl="0" marL="0" rtl="0" algn="l">
              <a:lnSpc>
                <a:spcPct val="83000"/>
              </a:lnSpc>
              <a:spcBef>
                <a:spcPts val="0"/>
              </a:spcBef>
              <a:spcAft>
                <a:spcPts val="0"/>
              </a:spcAft>
              <a:buClr>
                <a:schemeClr val="dk1"/>
              </a:buClr>
              <a:buSzPts val="1800"/>
              <a:buNone/>
            </a:pPr>
            <a:r>
              <a:rPr lang="no-NO"/>
              <a:t>Automatic balancing of the power grid with Apache Kafka</a:t>
            </a:r>
            <a:endParaRPr/>
          </a:p>
        </p:txBody>
      </p:sp>
      <p:sp>
        <p:nvSpPr>
          <p:cNvPr id="239" name="Google Shape;239;p12"/>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p>
            <a:pPr indent="-355600" lvl="0" marL="457200" rtl="0" algn="r">
              <a:lnSpc>
                <a:spcPct val="105000"/>
              </a:lnSpc>
              <a:spcBef>
                <a:spcPts val="0"/>
              </a:spcBef>
              <a:spcAft>
                <a:spcPts val="0"/>
              </a:spcAft>
              <a:buClr>
                <a:schemeClr val="dk1"/>
              </a:buClr>
              <a:buSzPts val="1000"/>
              <a:buFont typeface="Arial"/>
              <a:buNone/>
            </a:pPr>
            <a:r>
              <a:t/>
            </a:r>
            <a:endParaRPr/>
          </a:p>
        </p:txBody>
      </p:sp>
      <p:pic>
        <p:nvPicPr>
          <p:cNvPr id="240" name="Google Shape;240;p12"/>
          <p:cNvPicPr preferRelativeResize="0"/>
          <p:nvPr/>
        </p:nvPicPr>
        <p:blipFill rotWithShape="1">
          <a:blip r:embed="rId3">
            <a:alphaModFix/>
          </a:blip>
          <a:srcRect b="0" l="0" r="0" t="0"/>
          <a:stretch/>
        </p:blipFill>
        <p:spPr>
          <a:xfrm>
            <a:off x="1999430" y="1569748"/>
            <a:ext cx="7052970" cy="465438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3"/>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p>
            <a:pPr indent="0" lvl="0" marL="0" rtl="0" algn="l">
              <a:lnSpc>
                <a:spcPct val="83000"/>
              </a:lnSpc>
              <a:spcBef>
                <a:spcPts val="0"/>
              </a:spcBef>
              <a:spcAft>
                <a:spcPts val="0"/>
              </a:spcAft>
              <a:buClr>
                <a:schemeClr val="dk1"/>
              </a:buClr>
              <a:buSzPts val="3200"/>
              <a:buFont typeface="Geist Light"/>
              <a:buNone/>
            </a:pPr>
            <a:r>
              <a:rPr lang="no-NO"/>
              <a:t>Why Kafka Streams?</a:t>
            </a:r>
            <a:endParaRPr/>
          </a:p>
        </p:txBody>
      </p:sp>
      <p:sp>
        <p:nvSpPr>
          <p:cNvPr id="247" name="Google Shape;247;p13"/>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p>
            <a:pPr indent="-355600" lvl="0" marL="457200" rtl="0" algn="r">
              <a:lnSpc>
                <a:spcPct val="105000"/>
              </a:lnSpc>
              <a:spcBef>
                <a:spcPts val="0"/>
              </a:spcBef>
              <a:spcAft>
                <a:spcPts val="0"/>
              </a:spcAft>
              <a:buClr>
                <a:schemeClr val="dk1"/>
              </a:buClr>
              <a:buSzPts val="1000"/>
              <a:buFont typeface="Arial"/>
              <a:buNone/>
            </a:pPr>
            <a:r>
              <a:t/>
            </a:r>
            <a:endParaRPr/>
          </a:p>
        </p:txBody>
      </p:sp>
      <p:sp>
        <p:nvSpPr>
          <p:cNvPr id="248" name="Google Shape;248;p13"/>
          <p:cNvSpPr txBox="1"/>
          <p:nvPr>
            <p:ph idx="2" type="body"/>
          </p:nvPr>
        </p:nvSpPr>
        <p:spPr>
          <a:xfrm>
            <a:off x="250824" y="1663200"/>
            <a:ext cx="11688763" cy="4942388"/>
          </a:xfrm>
          <a:prstGeom prst="rect">
            <a:avLst/>
          </a:prstGeom>
          <a:noFill/>
          <a:ln>
            <a:noFill/>
          </a:ln>
        </p:spPr>
        <p:txBody>
          <a:bodyPr anchorCtr="0" anchor="t" bIns="0" lIns="0" spcFirstLastPara="1" rIns="0" wrap="square" tIns="0">
            <a:normAutofit/>
          </a:bodyPr>
          <a:lstStyle/>
          <a:p>
            <a:pPr indent="-228600" lvl="0" marL="457200" rtl="0" algn="l">
              <a:lnSpc>
                <a:spcPct val="105000"/>
              </a:lnSpc>
              <a:spcBef>
                <a:spcPts val="0"/>
              </a:spcBef>
              <a:spcAft>
                <a:spcPts val="0"/>
              </a:spcAft>
              <a:buClr>
                <a:schemeClr val="dk1"/>
              </a:buClr>
              <a:buSzPts val="1800"/>
              <a:buNone/>
            </a:pPr>
            <a:r>
              <a:t/>
            </a:r>
            <a:endParaRPr/>
          </a:p>
          <a:p>
            <a:pPr indent="-342900" lvl="0" marL="457200" rtl="0" algn="l">
              <a:lnSpc>
                <a:spcPct val="105000"/>
              </a:lnSpc>
              <a:spcBef>
                <a:spcPts val="0"/>
              </a:spcBef>
              <a:spcAft>
                <a:spcPts val="0"/>
              </a:spcAft>
              <a:buClr>
                <a:schemeClr val="dk1"/>
              </a:buClr>
              <a:buSzPts val="1800"/>
              <a:buChar char="•"/>
            </a:pPr>
            <a:r>
              <a:rPr lang="no-NO" sz="2400"/>
              <a:t>It is "just a Java library"</a:t>
            </a:r>
            <a:endParaRPr/>
          </a:p>
          <a:p>
            <a:pPr indent="-228600" lvl="0" marL="457200" rtl="0" algn="l">
              <a:lnSpc>
                <a:spcPct val="105000"/>
              </a:lnSpc>
              <a:spcBef>
                <a:spcPts val="0"/>
              </a:spcBef>
              <a:spcAft>
                <a:spcPts val="0"/>
              </a:spcAft>
              <a:buClr>
                <a:schemeClr val="dk1"/>
              </a:buClr>
              <a:buSzPts val="1800"/>
              <a:buNone/>
            </a:pPr>
            <a:r>
              <a:t/>
            </a:r>
            <a:endParaRPr sz="2400"/>
          </a:p>
          <a:p>
            <a:pPr indent="-342900" lvl="0" marL="457200" rtl="0" algn="l">
              <a:lnSpc>
                <a:spcPct val="105000"/>
              </a:lnSpc>
              <a:spcBef>
                <a:spcPts val="0"/>
              </a:spcBef>
              <a:spcAft>
                <a:spcPts val="0"/>
              </a:spcAft>
              <a:buClr>
                <a:schemeClr val="dk1"/>
              </a:buClr>
              <a:buSzPts val="1800"/>
              <a:buChar char="•"/>
            </a:pPr>
            <a:r>
              <a:rPr lang="no-NO" sz="2400"/>
              <a:t>Low latency event streaming in "real-time"</a:t>
            </a:r>
            <a:endParaRPr/>
          </a:p>
          <a:p>
            <a:pPr indent="-228600" lvl="0" marL="457200" rtl="0" algn="l">
              <a:lnSpc>
                <a:spcPct val="105000"/>
              </a:lnSpc>
              <a:spcBef>
                <a:spcPts val="0"/>
              </a:spcBef>
              <a:spcAft>
                <a:spcPts val="0"/>
              </a:spcAft>
              <a:buClr>
                <a:schemeClr val="dk1"/>
              </a:buClr>
              <a:buSzPts val="1800"/>
              <a:buNone/>
            </a:pPr>
            <a:r>
              <a:t/>
            </a:r>
            <a:endParaRPr sz="2400"/>
          </a:p>
          <a:p>
            <a:pPr indent="-342900" lvl="0" marL="457200" rtl="0" algn="l">
              <a:lnSpc>
                <a:spcPct val="105000"/>
              </a:lnSpc>
              <a:spcBef>
                <a:spcPts val="0"/>
              </a:spcBef>
              <a:spcAft>
                <a:spcPts val="0"/>
              </a:spcAft>
              <a:buClr>
                <a:schemeClr val="dk1"/>
              </a:buClr>
              <a:buSzPts val="1800"/>
              <a:buChar char="•"/>
            </a:pPr>
            <a:r>
              <a:rPr lang="no-NO" sz="2400"/>
              <a:t>Processor API (PAPI) enables you to implement both stateful logic and stateless logic only limited by your imagination</a:t>
            </a:r>
            <a:endParaRPr sz="2400"/>
          </a:p>
          <a:p>
            <a:pPr indent="-228600" lvl="0" marL="457200" rtl="0" algn="l">
              <a:lnSpc>
                <a:spcPct val="105000"/>
              </a:lnSpc>
              <a:spcBef>
                <a:spcPts val="0"/>
              </a:spcBef>
              <a:spcAft>
                <a:spcPts val="0"/>
              </a:spcAft>
              <a:buClr>
                <a:schemeClr val="dk1"/>
              </a:buClr>
              <a:buSzPts val="1800"/>
              <a:buNone/>
            </a:pPr>
            <a:r>
              <a:t/>
            </a:r>
            <a:endParaRPr sz="2400"/>
          </a:p>
          <a:p>
            <a:pPr indent="-342900" lvl="0" marL="457200" rtl="0" algn="l">
              <a:lnSpc>
                <a:spcPct val="105000"/>
              </a:lnSpc>
              <a:spcBef>
                <a:spcPts val="0"/>
              </a:spcBef>
              <a:spcAft>
                <a:spcPts val="0"/>
              </a:spcAft>
              <a:buClr>
                <a:schemeClr val="dk1"/>
              </a:buClr>
              <a:buSzPts val="1800"/>
              <a:buChar char="•"/>
            </a:pPr>
            <a:r>
              <a:rPr lang="no-NO" sz="2400"/>
              <a:t>Out-of-the-box processing guarantees</a:t>
            </a:r>
            <a:endParaRPr sz="2400"/>
          </a:p>
          <a:p>
            <a:pPr indent="-228600" lvl="0" marL="457200" rtl="0" algn="l">
              <a:lnSpc>
                <a:spcPct val="105000"/>
              </a:lnSpc>
              <a:spcBef>
                <a:spcPts val="0"/>
              </a:spcBef>
              <a:spcAft>
                <a:spcPts val="0"/>
              </a:spcAft>
              <a:buClr>
                <a:schemeClr val="dk1"/>
              </a:buClr>
              <a:buSzPts val="1800"/>
              <a:buNone/>
            </a:pPr>
            <a:r>
              <a:t/>
            </a:r>
            <a:endParaRPr sz="2400"/>
          </a:p>
          <a:p>
            <a:pPr indent="-342900" lvl="0" marL="457200" rtl="0" algn="l">
              <a:lnSpc>
                <a:spcPct val="105000"/>
              </a:lnSpc>
              <a:spcBef>
                <a:spcPts val="0"/>
              </a:spcBef>
              <a:spcAft>
                <a:spcPts val="0"/>
              </a:spcAft>
              <a:buClr>
                <a:schemeClr val="dk1"/>
              </a:buClr>
              <a:buSzPts val="1800"/>
              <a:buChar char="•"/>
            </a:pPr>
            <a:r>
              <a:rPr lang="no-NO" sz="2400"/>
              <a:t>Out-of-the-box redundancy and failover mechanics</a:t>
            </a:r>
            <a:endParaRPr sz="24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4"/>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p>
            <a:pPr indent="0" lvl="0" marL="0" rtl="0" algn="l">
              <a:lnSpc>
                <a:spcPct val="83000"/>
              </a:lnSpc>
              <a:spcBef>
                <a:spcPts val="0"/>
              </a:spcBef>
              <a:spcAft>
                <a:spcPts val="0"/>
              </a:spcAft>
              <a:buClr>
                <a:schemeClr val="dk1"/>
              </a:buClr>
              <a:buSzPts val="1800"/>
              <a:buNone/>
            </a:pPr>
            <a:r>
              <a:rPr lang="no-NO"/>
              <a:t>How to meet the balancing needs? </a:t>
            </a:r>
            <a:endParaRPr/>
          </a:p>
        </p:txBody>
      </p:sp>
      <p:sp>
        <p:nvSpPr>
          <p:cNvPr id="255" name="Google Shape;255;p14"/>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p>
            <a:pPr indent="-355600" lvl="0" marL="457200" rtl="0" algn="r">
              <a:lnSpc>
                <a:spcPct val="105000"/>
              </a:lnSpc>
              <a:spcBef>
                <a:spcPts val="0"/>
              </a:spcBef>
              <a:spcAft>
                <a:spcPts val="0"/>
              </a:spcAft>
              <a:buClr>
                <a:schemeClr val="dk1"/>
              </a:buClr>
              <a:buSzPts val="1000"/>
              <a:buFont typeface="Arial"/>
              <a:buNone/>
            </a:pPr>
            <a:r>
              <a:t/>
            </a:r>
            <a:endParaRPr/>
          </a:p>
        </p:txBody>
      </p:sp>
      <p:pic>
        <p:nvPicPr>
          <p:cNvPr id="256" name="Google Shape;256;p14"/>
          <p:cNvPicPr preferRelativeResize="0"/>
          <p:nvPr/>
        </p:nvPicPr>
        <p:blipFill rotWithShape="1">
          <a:blip r:embed="rId3">
            <a:alphaModFix/>
          </a:blip>
          <a:srcRect b="0" l="0" r="0" t="0"/>
          <a:stretch/>
        </p:blipFill>
        <p:spPr>
          <a:xfrm>
            <a:off x="537227" y="2377170"/>
            <a:ext cx="11117545" cy="3123938"/>
          </a:xfrm>
          <a:prstGeom prst="rect">
            <a:avLst/>
          </a:prstGeom>
          <a:noFill/>
          <a:ln>
            <a:noFill/>
          </a:ln>
        </p:spPr>
      </p:pic>
      <p:cxnSp>
        <p:nvCxnSpPr>
          <p:cNvPr id="257" name="Google Shape;257;p14"/>
          <p:cNvCxnSpPr/>
          <p:nvPr/>
        </p:nvCxnSpPr>
        <p:spPr>
          <a:xfrm>
            <a:off x="279133" y="3830855"/>
            <a:ext cx="11819823" cy="0"/>
          </a:xfrm>
          <a:prstGeom prst="straightConnector1">
            <a:avLst/>
          </a:prstGeom>
          <a:noFill/>
          <a:ln cap="flat" cmpd="sng" w="76200">
            <a:solidFill>
              <a:schemeClr val="dk2"/>
            </a:solidFill>
            <a:prstDash val="dash"/>
            <a:round/>
            <a:headEnd len="sm" w="sm" type="none"/>
            <a:tailEnd len="sm" w="sm" type="none"/>
          </a:ln>
        </p:spPr>
      </p:cxnSp>
      <p:sp>
        <p:nvSpPr>
          <p:cNvPr id="258" name="Google Shape;258;p14"/>
          <p:cNvSpPr txBox="1"/>
          <p:nvPr/>
        </p:nvSpPr>
        <p:spPr>
          <a:xfrm>
            <a:off x="9586297" y="1139067"/>
            <a:ext cx="2068475"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no-NO" sz="3200" u="none" cap="none" strike="noStrike">
                <a:solidFill>
                  <a:schemeClr val="dk2"/>
                </a:solidFill>
                <a:latin typeface="Geist Light"/>
                <a:ea typeface="Geist Light"/>
                <a:cs typeface="Geist Light"/>
                <a:sym typeface="Geist Light"/>
              </a:rPr>
              <a:t>Real-time</a:t>
            </a:r>
            <a:endParaRPr b="0" i="0" sz="1400" u="none" cap="none" strike="noStrike">
              <a:solidFill>
                <a:schemeClr val="dk2"/>
              </a:solidFill>
              <a:latin typeface="Geist Light"/>
              <a:ea typeface="Geist Light"/>
              <a:cs typeface="Geist Light"/>
              <a:sym typeface="Geist Light"/>
            </a:endParaRPr>
          </a:p>
        </p:txBody>
      </p:sp>
      <p:sp>
        <p:nvSpPr>
          <p:cNvPr id="259" name="Google Shape;259;p14"/>
          <p:cNvSpPr txBox="1"/>
          <p:nvPr/>
        </p:nvSpPr>
        <p:spPr>
          <a:xfrm>
            <a:off x="7667740" y="5949108"/>
            <a:ext cx="3877937"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no-NO" sz="3200" u="none" cap="none" strike="noStrike">
                <a:solidFill>
                  <a:schemeClr val="dk2"/>
                </a:solidFill>
                <a:latin typeface="Geist Light"/>
                <a:ea typeface="Geist Light"/>
                <a:cs typeface="Geist Light"/>
                <a:sym typeface="Geist Light"/>
              </a:rPr>
              <a:t>Historic corrections</a:t>
            </a:r>
            <a:endParaRPr b="0" i="0" sz="3200" u="none" cap="none" strike="noStrike">
              <a:solidFill>
                <a:schemeClr val="dk2"/>
              </a:solidFill>
              <a:latin typeface="Geist Light"/>
              <a:ea typeface="Geist Light"/>
              <a:cs typeface="Geist Light"/>
              <a:sym typeface="Geist Ligh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5"/>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p>
            <a:pPr indent="0" lvl="0" marL="0" rtl="0" algn="l">
              <a:lnSpc>
                <a:spcPct val="83000"/>
              </a:lnSpc>
              <a:spcBef>
                <a:spcPts val="0"/>
              </a:spcBef>
              <a:spcAft>
                <a:spcPts val="0"/>
              </a:spcAft>
              <a:buClr>
                <a:schemeClr val="dk1"/>
              </a:buClr>
              <a:buSzPts val="1800"/>
              <a:buNone/>
            </a:pPr>
            <a:r>
              <a:rPr lang="no-NO"/>
              <a:t>Real-time data and historic corrections</a:t>
            </a:r>
            <a:endParaRPr/>
          </a:p>
        </p:txBody>
      </p:sp>
      <p:sp>
        <p:nvSpPr>
          <p:cNvPr id="266" name="Google Shape;266;p15"/>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p>
            <a:pPr indent="-355600" lvl="0" marL="457200" rtl="0" algn="r">
              <a:lnSpc>
                <a:spcPct val="105000"/>
              </a:lnSpc>
              <a:spcBef>
                <a:spcPts val="0"/>
              </a:spcBef>
              <a:spcAft>
                <a:spcPts val="0"/>
              </a:spcAft>
              <a:buClr>
                <a:schemeClr val="dk1"/>
              </a:buClr>
              <a:buSzPts val="1000"/>
              <a:buFont typeface="Arial"/>
              <a:buNone/>
            </a:pPr>
            <a:r>
              <a:t/>
            </a:r>
            <a:endParaRPr/>
          </a:p>
        </p:txBody>
      </p:sp>
      <p:pic>
        <p:nvPicPr>
          <p:cNvPr id="267" name="Google Shape;267;p15"/>
          <p:cNvPicPr preferRelativeResize="0"/>
          <p:nvPr/>
        </p:nvPicPr>
        <p:blipFill>
          <a:blip r:embed="rId3">
            <a:alphaModFix/>
          </a:blip>
          <a:stretch>
            <a:fillRect/>
          </a:stretch>
        </p:blipFill>
        <p:spPr>
          <a:xfrm>
            <a:off x="2551775" y="1569748"/>
            <a:ext cx="6834451" cy="498345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6"/>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p>
            <a:pPr indent="0" lvl="0" marL="0" rtl="0" algn="l">
              <a:lnSpc>
                <a:spcPct val="83000"/>
              </a:lnSpc>
              <a:spcBef>
                <a:spcPts val="0"/>
              </a:spcBef>
              <a:spcAft>
                <a:spcPts val="0"/>
              </a:spcAft>
              <a:buClr>
                <a:schemeClr val="dk1"/>
              </a:buClr>
              <a:buSzPts val="1800"/>
              <a:buNone/>
            </a:pPr>
            <a:r>
              <a:rPr lang="no-NO"/>
              <a:t>Observability and incident handling</a:t>
            </a:r>
            <a:endParaRPr/>
          </a:p>
        </p:txBody>
      </p:sp>
      <p:sp>
        <p:nvSpPr>
          <p:cNvPr id="274" name="Google Shape;274;p16"/>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p>
            <a:pPr indent="-355600" lvl="0" marL="457200" rtl="0" algn="r">
              <a:lnSpc>
                <a:spcPct val="105000"/>
              </a:lnSpc>
              <a:spcBef>
                <a:spcPts val="0"/>
              </a:spcBef>
              <a:spcAft>
                <a:spcPts val="0"/>
              </a:spcAft>
              <a:buClr>
                <a:schemeClr val="dk1"/>
              </a:buClr>
              <a:buSzPts val="1000"/>
              <a:buFont typeface="Arial"/>
              <a:buNone/>
            </a:pPr>
            <a:r>
              <a:t/>
            </a:r>
            <a:endParaRPr/>
          </a:p>
        </p:txBody>
      </p:sp>
      <p:pic>
        <p:nvPicPr>
          <p:cNvPr id="275" name="Google Shape;275;p16"/>
          <p:cNvPicPr preferRelativeResize="0"/>
          <p:nvPr/>
        </p:nvPicPr>
        <p:blipFill rotWithShape="1">
          <a:blip r:embed="rId3">
            <a:alphaModFix/>
          </a:blip>
          <a:srcRect b="0" l="0" r="0" t="0"/>
          <a:stretch/>
        </p:blipFill>
        <p:spPr>
          <a:xfrm>
            <a:off x="536433" y="1890492"/>
            <a:ext cx="11117545" cy="312393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7"/>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p>
            <a:pPr indent="0" lvl="0" marL="0" rtl="0" algn="l">
              <a:lnSpc>
                <a:spcPct val="83000"/>
              </a:lnSpc>
              <a:spcBef>
                <a:spcPts val="0"/>
              </a:spcBef>
              <a:spcAft>
                <a:spcPts val="0"/>
              </a:spcAft>
              <a:buClr>
                <a:schemeClr val="dk1"/>
              </a:buClr>
              <a:buSzPts val="1800"/>
              <a:buNone/>
            </a:pPr>
            <a:r>
              <a:rPr lang="no-NO"/>
              <a:t>Observability and incident handling</a:t>
            </a:r>
            <a:endParaRPr/>
          </a:p>
        </p:txBody>
      </p:sp>
      <p:sp>
        <p:nvSpPr>
          <p:cNvPr id="282" name="Google Shape;282;p17"/>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p>
            <a:pPr indent="-355600" lvl="0" marL="457200" rtl="0" algn="r">
              <a:lnSpc>
                <a:spcPct val="105000"/>
              </a:lnSpc>
              <a:spcBef>
                <a:spcPts val="0"/>
              </a:spcBef>
              <a:spcAft>
                <a:spcPts val="0"/>
              </a:spcAft>
              <a:buClr>
                <a:schemeClr val="dk1"/>
              </a:buClr>
              <a:buSzPts val="1000"/>
              <a:buFont typeface="Arial"/>
              <a:buNone/>
            </a:pPr>
            <a:r>
              <a:t/>
            </a:r>
            <a:endParaRPr/>
          </a:p>
        </p:txBody>
      </p:sp>
      <p:sp>
        <p:nvSpPr>
          <p:cNvPr id="283" name="Google Shape;283;p17"/>
          <p:cNvSpPr/>
          <p:nvPr/>
        </p:nvSpPr>
        <p:spPr>
          <a:xfrm>
            <a:off x="1762127" y="1234540"/>
            <a:ext cx="8737600" cy="5505450"/>
          </a:xfrm>
          <a:prstGeom prst="rect">
            <a:avLst/>
          </a:prstGeom>
          <a:solidFill>
            <a:srgbClr val="E8FFF3">
              <a:alpha val="50196"/>
            </a:srgbClr>
          </a:solidFill>
          <a:ln cap="flat" cmpd="sng" w="1905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000" u="none" cap="none" strike="noStrike">
              <a:solidFill>
                <a:schemeClr val="accent1"/>
              </a:solidFill>
              <a:latin typeface="Arial"/>
              <a:ea typeface="Arial"/>
              <a:cs typeface="Arial"/>
              <a:sym typeface="Arial"/>
            </a:endParaRPr>
          </a:p>
        </p:txBody>
      </p:sp>
      <p:sp>
        <p:nvSpPr>
          <p:cNvPr id="284" name="Google Shape;284;p17"/>
          <p:cNvSpPr/>
          <p:nvPr/>
        </p:nvSpPr>
        <p:spPr>
          <a:xfrm>
            <a:off x="1812927" y="1294463"/>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b="1" i="0" sz="2000" u="none" cap="none" strike="noStrike">
              <a:solidFill>
                <a:schemeClr val="accent1"/>
              </a:solidFill>
              <a:latin typeface="Arial"/>
              <a:ea typeface="Arial"/>
              <a:cs typeface="Arial"/>
              <a:sym typeface="Arial"/>
            </a:endParaRPr>
          </a:p>
        </p:txBody>
      </p:sp>
      <p:sp>
        <p:nvSpPr>
          <p:cNvPr id="285" name="Google Shape;285;p17"/>
          <p:cNvSpPr/>
          <p:nvPr/>
        </p:nvSpPr>
        <p:spPr>
          <a:xfrm>
            <a:off x="1812927" y="2742397"/>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286" name="Google Shape;286;p17"/>
          <p:cNvSpPr/>
          <p:nvPr/>
        </p:nvSpPr>
        <p:spPr>
          <a:xfrm>
            <a:off x="1812927" y="4190331"/>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287" name="Google Shape;287;p17"/>
          <p:cNvSpPr/>
          <p:nvPr/>
        </p:nvSpPr>
        <p:spPr>
          <a:xfrm>
            <a:off x="1812927" y="5638265"/>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288" name="Google Shape;288;p17"/>
          <p:cNvSpPr/>
          <p:nvPr/>
        </p:nvSpPr>
        <p:spPr>
          <a:xfrm>
            <a:off x="8937627" y="1294463"/>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289" name="Google Shape;289;p17"/>
          <p:cNvSpPr/>
          <p:nvPr/>
        </p:nvSpPr>
        <p:spPr>
          <a:xfrm>
            <a:off x="8937627" y="2742397"/>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290" name="Google Shape;290;p17"/>
          <p:cNvSpPr/>
          <p:nvPr/>
        </p:nvSpPr>
        <p:spPr>
          <a:xfrm>
            <a:off x="8937627" y="4190331"/>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291" name="Google Shape;291;p17"/>
          <p:cNvSpPr/>
          <p:nvPr/>
        </p:nvSpPr>
        <p:spPr>
          <a:xfrm>
            <a:off x="8937627" y="5638265"/>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292" name="Google Shape;292;p17"/>
          <p:cNvSpPr/>
          <p:nvPr/>
        </p:nvSpPr>
        <p:spPr>
          <a:xfrm>
            <a:off x="5375275" y="1294463"/>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293" name="Google Shape;293;p17"/>
          <p:cNvSpPr/>
          <p:nvPr/>
        </p:nvSpPr>
        <p:spPr>
          <a:xfrm>
            <a:off x="5375275" y="2742397"/>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294" name="Google Shape;294;p17"/>
          <p:cNvSpPr/>
          <p:nvPr/>
        </p:nvSpPr>
        <p:spPr>
          <a:xfrm>
            <a:off x="5375275" y="4190331"/>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295" name="Google Shape;295;p17"/>
          <p:cNvSpPr/>
          <p:nvPr/>
        </p:nvSpPr>
        <p:spPr>
          <a:xfrm>
            <a:off x="5375275" y="5638265"/>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296" name="Google Shape;296;p17"/>
          <p:cNvSpPr/>
          <p:nvPr/>
        </p:nvSpPr>
        <p:spPr>
          <a:xfrm>
            <a:off x="3594099" y="1294463"/>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297" name="Google Shape;297;p17"/>
          <p:cNvSpPr/>
          <p:nvPr/>
        </p:nvSpPr>
        <p:spPr>
          <a:xfrm>
            <a:off x="3594099" y="2742397"/>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298" name="Google Shape;298;p17"/>
          <p:cNvSpPr/>
          <p:nvPr/>
        </p:nvSpPr>
        <p:spPr>
          <a:xfrm>
            <a:off x="3594099" y="4190331"/>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299" name="Google Shape;299;p17"/>
          <p:cNvSpPr/>
          <p:nvPr/>
        </p:nvSpPr>
        <p:spPr>
          <a:xfrm>
            <a:off x="3594099" y="5638265"/>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300" name="Google Shape;300;p17"/>
          <p:cNvSpPr/>
          <p:nvPr/>
        </p:nvSpPr>
        <p:spPr>
          <a:xfrm>
            <a:off x="7156451" y="1294463"/>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301" name="Google Shape;301;p17"/>
          <p:cNvSpPr/>
          <p:nvPr/>
        </p:nvSpPr>
        <p:spPr>
          <a:xfrm>
            <a:off x="7156451" y="2742397"/>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302" name="Google Shape;302;p17"/>
          <p:cNvSpPr/>
          <p:nvPr/>
        </p:nvSpPr>
        <p:spPr>
          <a:xfrm>
            <a:off x="7156451" y="4190331"/>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303" name="Google Shape;303;p17"/>
          <p:cNvSpPr/>
          <p:nvPr/>
        </p:nvSpPr>
        <p:spPr>
          <a:xfrm>
            <a:off x="7156451" y="5638265"/>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cxnSp>
        <p:nvCxnSpPr>
          <p:cNvPr id="304" name="Google Shape;304;p17"/>
          <p:cNvCxnSpPr>
            <a:endCxn id="305" idx="1"/>
          </p:cNvCxnSpPr>
          <p:nvPr/>
        </p:nvCxnSpPr>
        <p:spPr>
          <a:xfrm>
            <a:off x="1476427" y="1332673"/>
            <a:ext cx="387300" cy="204900"/>
          </a:xfrm>
          <a:prstGeom prst="straightConnector1">
            <a:avLst/>
          </a:prstGeom>
          <a:noFill/>
          <a:ln cap="flat" cmpd="sng" w="38100">
            <a:solidFill>
              <a:srgbClr val="90CDE8"/>
            </a:solidFill>
            <a:prstDash val="solid"/>
            <a:round/>
            <a:headEnd len="sm" w="sm" type="none"/>
            <a:tailEnd len="med" w="med" type="triangle"/>
          </a:ln>
        </p:spPr>
      </p:cxnSp>
      <p:cxnSp>
        <p:nvCxnSpPr>
          <p:cNvPr id="306" name="Google Shape;306;p17"/>
          <p:cNvCxnSpPr/>
          <p:nvPr/>
        </p:nvCxnSpPr>
        <p:spPr>
          <a:xfrm flipH="1" rot="10800000">
            <a:off x="1436018" y="2183274"/>
            <a:ext cx="654663" cy="422773"/>
          </a:xfrm>
          <a:prstGeom prst="straightConnector1">
            <a:avLst/>
          </a:prstGeom>
          <a:noFill/>
          <a:ln cap="flat" cmpd="sng" w="38100">
            <a:solidFill>
              <a:srgbClr val="90CDE8"/>
            </a:solidFill>
            <a:prstDash val="solid"/>
            <a:round/>
            <a:headEnd len="sm" w="sm" type="none"/>
            <a:tailEnd len="med" w="med" type="triangle"/>
          </a:ln>
        </p:spPr>
      </p:cxnSp>
      <p:cxnSp>
        <p:nvCxnSpPr>
          <p:cNvPr id="307" name="Google Shape;307;p17"/>
          <p:cNvCxnSpPr>
            <a:endCxn id="308" idx="1"/>
          </p:cNvCxnSpPr>
          <p:nvPr/>
        </p:nvCxnSpPr>
        <p:spPr>
          <a:xfrm>
            <a:off x="1418382" y="1902765"/>
            <a:ext cx="672300" cy="204900"/>
          </a:xfrm>
          <a:prstGeom prst="straightConnector1">
            <a:avLst/>
          </a:prstGeom>
          <a:noFill/>
          <a:ln cap="flat" cmpd="sng" w="38100">
            <a:solidFill>
              <a:srgbClr val="90CDE8"/>
            </a:solidFill>
            <a:prstDash val="solid"/>
            <a:round/>
            <a:headEnd len="sm" w="sm" type="none"/>
            <a:tailEnd len="med" w="med" type="triangle"/>
          </a:ln>
        </p:spPr>
      </p:cxnSp>
      <p:cxnSp>
        <p:nvCxnSpPr>
          <p:cNvPr id="309" name="Google Shape;309;p17"/>
          <p:cNvCxnSpPr/>
          <p:nvPr/>
        </p:nvCxnSpPr>
        <p:spPr>
          <a:xfrm>
            <a:off x="1421283" y="1947187"/>
            <a:ext cx="1079198" cy="1064455"/>
          </a:xfrm>
          <a:prstGeom prst="straightConnector1">
            <a:avLst/>
          </a:prstGeom>
          <a:noFill/>
          <a:ln cap="flat" cmpd="sng" w="38100">
            <a:solidFill>
              <a:srgbClr val="90CDE8"/>
            </a:solidFill>
            <a:prstDash val="solid"/>
            <a:round/>
            <a:headEnd len="sm" w="sm" type="none"/>
            <a:tailEnd len="med" w="med" type="triangle"/>
          </a:ln>
        </p:spPr>
      </p:cxnSp>
      <p:cxnSp>
        <p:nvCxnSpPr>
          <p:cNvPr id="310" name="Google Shape;310;p17"/>
          <p:cNvCxnSpPr/>
          <p:nvPr/>
        </p:nvCxnSpPr>
        <p:spPr>
          <a:xfrm>
            <a:off x="1439151" y="3104420"/>
            <a:ext cx="1088713" cy="0"/>
          </a:xfrm>
          <a:prstGeom prst="straightConnector1">
            <a:avLst/>
          </a:prstGeom>
          <a:noFill/>
          <a:ln cap="flat" cmpd="sng" w="38100">
            <a:solidFill>
              <a:srgbClr val="90CDE8"/>
            </a:solidFill>
            <a:prstDash val="solid"/>
            <a:round/>
            <a:headEnd len="sm" w="sm" type="none"/>
            <a:tailEnd len="med" w="med" type="triangle"/>
          </a:ln>
        </p:spPr>
      </p:cxnSp>
      <p:cxnSp>
        <p:nvCxnSpPr>
          <p:cNvPr id="311" name="Google Shape;311;p17"/>
          <p:cNvCxnSpPr>
            <a:endCxn id="305" idx="1"/>
          </p:cNvCxnSpPr>
          <p:nvPr/>
        </p:nvCxnSpPr>
        <p:spPr>
          <a:xfrm flipH="1" rot="10800000">
            <a:off x="1425427" y="1537572"/>
            <a:ext cx="438300" cy="334200"/>
          </a:xfrm>
          <a:prstGeom prst="straightConnector1">
            <a:avLst/>
          </a:prstGeom>
          <a:noFill/>
          <a:ln cap="flat" cmpd="sng" w="38100">
            <a:solidFill>
              <a:srgbClr val="90CDE8"/>
            </a:solidFill>
            <a:prstDash val="solid"/>
            <a:round/>
            <a:headEnd len="sm" w="sm" type="none"/>
            <a:tailEnd len="med" w="med" type="triangle"/>
          </a:ln>
        </p:spPr>
      </p:cxnSp>
      <p:cxnSp>
        <p:nvCxnSpPr>
          <p:cNvPr id="312" name="Google Shape;312;p17"/>
          <p:cNvCxnSpPr>
            <a:endCxn id="313" idx="1"/>
          </p:cNvCxnSpPr>
          <p:nvPr/>
        </p:nvCxnSpPr>
        <p:spPr>
          <a:xfrm flipH="1" rot="10800000">
            <a:off x="1306709" y="4940537"/>
            <a:ext cx="994200" cy="219300"/>
          </a:xfrm>
          <a:prstGeom prst="straightConnector1">
            <a:avLst/>
          </a:prstGeom>
          <a:noFill/>
          <a:ln cap="flat" cmpd="sng" w="38100">
            <a:solidFill>
              <a:srgbClr val="90CDE8"/>
            </a:solidFill>
            <a:prstDash val="solid"/>
            <a:round/>
            <a:headEnd len="sm" w="sm" type="none"/>
            <a:tailEnd len="med" w="med" type="triangle"/>
          </a:ln>
        </p:spPr>
      </p:cxnSp>
      <p:cxnSp>
        <p:nvCxnSpPr>
          <p:cNvPr id="314" name="Google Shape;314;p17"/>
          <p:cNvCxnSpPr>
            <a:endCxn id="315" idx="1"/>
          </p:cNvCxnSpPr>
          <p:nvPr/>
        </p:nvCxnSpPr>
        <p:spPr>
          <a:xfrm flipH="1" rot="10800000">
            <a:off x="1259371" y="3468105"/>
            <a:ext cx="682200" cy="316200"/>
          </a:xfrm>
          <a:prstGeom prst="straightConnector1">
            <a:avLst/>
          </a:prstGeom>
          <a:noFill/>
          <a:ln cap="flat" cmpd="sng" w="38100">
            <a:solidFill>
              <a:srgbClr val="90CDE8"/>
            </a:solidFill>
            <a:prstDash val="solid"/>
            <a:round/>
            <a:headEnd len="sm" w="sm" type="none"/>
            <a:tailEnd len="med" w="med" type="triangle"/>
          </a:ln>
        </p:spPr>
      </p:cxnSp>
      <p:cxnSp>
        <p:nvCxnSpPr>
          <p:cNvPr id="316" name="Google Shape;316;p17"/>
          <p:cNvCxnSpPr/>
          <p:nvPr/>
        </p:nvCxnSpPr>
        <p:spPr>
          <a:xfrm>
            <a:off x="1110512" y="3167674"/>
            <a:ext cx="831059" cy="199575"/>
          </a:xfrm>
          <a:prstGeom prst="straightConnector1">
            <a:avLst/>
          </a:prstGeom>
          <a:noFill/>
          <a:ln cap="flat" cmpd="sng" w="38100">
            <a:solidFill>
              <a:srgbClr val="90CDE8"/>
            </a:solidFill>
            <a:prstDash val="solid"/>
            <a:round/>
            <a:headEnd len="sm" w="sm" type="none"/>
            <a:tailEnd len="med" w="med" type="triangle"/>
          </a:ln>
        </p:spPr>
      </p:cxnSp>
      <p:cxnSp>
        <p:nvCxnSpPr>
          <p:cNvPr id="317" name="Google Shape;317;p17"/>
          <p:cNvCxnSpPr/>
          <p:nvPr/>
        </p:nvCxnSpPr>
        <p:spPr>
          <a:xfrm>
            <a:off x="1212196" y="4208181"/>
            <a:ext cx="651530" cy="254849"/>
          </a:xfrm>
          <a:prstGeom prst="straightConnector1">
            <a:avLst/>
          </a:prstGeom>
          <a:noFill/>
          <a:ln cap="flat" cmpd="sng" w="38100">
            <a:solidFill>
              <a:srgbClr val="90CDE8"/>
            </a:solidFill>
            <a:prstDash val="solid"/>
            <a:round/>
            <a:headEnd len="sm" w="sm" type="none"/>
            <a:tailEnd len="med" w="med" type="triangle"/>
          </a:ln>
        </p:spPr>
      </p:cxnSp>
      <p:cxnSp>
        <p:nvCxnSpPr>
          <p:cNvPr id="318" name="Google Shape;318;p17"/>
          <p:cNvCxnSpPr/>
          <p:nvPr/>
        </p:nvCxnSpPr>
        <p:spPr>
          <a:xfrm flipH="1" rot="10800000">
            <a:off x="1110512" y="4571100"/>
            <a:ext cx="753214" cy="369436"/>
          </a:xfrm>
          <a:prstGeom prst="straightConnector1">
            <a:avLst/>
          </a:prstGeom>
          <a:noFill/>
          <a:ln cap="flat" cmpd="sng" w="38100">
            <a:solidFill>
              <a:srgbClr val="90CDE8"/>
            </a:solidFill>
            <a:prstDash val="solid"/>
            <a:round/>
            <a:headEnd len="sm" w="sm" type="none"/>
            <a:tailEnd len="med" w="med" type="triangle"/>
          </a:ln>
        </p:spPr>
      </p:cxnSp>
      <p:cxnSp>
        <p:nvCxnSpPr>
          <p:cNvPr id="319" name="Google Shape;319;p17"/>
          <p:cNvCxnSpPr>
            <a:endCxn id="320" idx="1"/>
          </p:cNvCxnSpPr>
          <p:nvPr/>
        </p:nvCxnSpPr>
        <p:spPr>
          <a:xfrm>
            <a:off x="1337319" y="5334366"/>
            <a:ext cx="2325900" cy="545400"/>
          </a:xfrm>
          <a:prstGeom prst="straightConnector1">
            <a:avLst/>
          </a:prstGeom>
          <a:noFill/>
          <a:ln cap="flat" cmpd="sng" w="38100">
            <a:solidFill>
              <a:srgbClr val="90CDE8"/>
            </a:solidFill>
            <a:prstDash val="solid"/>
            <a:round/>
            <a:headEnd len="sm" w="sm" type="none"/>
            <a:tailEnd len="med" w="med" type="triangle"/>
          </a:ln>
        </p:spPr>
      </p:cxnSp>
      <p:cxnSp>
        <p:nvCxnSpPr>
          <p:cNvPr id="321" name="Google Shape;321;p17"/>
          <p:cNvCxnSpPr/>
          <p:nvPr/>
        </p:nvCxnSpPr>
        <p:spPr>
          <a:xfrm flipH="1" rot="10800000">
            <a:off x="1217770" y="5866863"/>
            <a:ext cx="723801" cy="150339"/>
          </a:xfrm>
          <a:prstGeom prst="straightConnector1">
            <a:avLst/>
          </a:prstGeom>
          <a:noFill/>
          <a:ln cap="flat" cmpd="sng" w="38100">
            <a:solidFill>
              <a:srgbClr val="90CDE8"/>
            </a:solidFill>
            <a:prstDash val="solid"/>
            <a:round/>
            <a:headEnd len="sm" w="sm" type="none"/>
            <a:tailEnd len="med" w="med" type="triangle"/>
          </a:ln>
        </p:spPr>
      </p:cxnSp>
      <p:cxnSp>
        <p:nvCxnSpPr>
          <p:cNvPr id="322" name="Google Shape;322;p17"/>
          <p:cNvCxnSpPr/>
          <p:nvPr/>
        </p:nvCxnSpPr>
        <p:spPr>
          <a:xfrm flipH="1" rot="10800000">
            <a:off x="1240701" y="6011773"/>
            <a:ext cx="2422518" cy="287575"/>
          </a:xfrm>
          <a:prstGeom prst="straightConnector1">
            <a:avLst/>
          </a:prstGeom>
          <a:noFill/>
          <a:ln cap="flat" cmpd="sng" w="38100">
            <a:solidFill>
              <a:srgbClr val="90CDE8"/>
            </a:solidFill>
            <a:prstDash val="solid"/>
            <a:round/>
            <a:headEnd len="sm" w="sm" type="none"/>
            <a:tailEnd len="med" w="med" type="triangle"/>
          </a:ln>
        </p:spPr>
      </p:cxnSp>
      <p:cxnSp>
        <p:nvCxnSpPr>
          <p:cNvPr id="323" name="Google Shape;323;p17"/>
          <p:cNvCxnSpPr/>
          <p:nvPr/>
        </p:nvCxnSpPr>
        <p:spPr>
          <a:xfrm>
            <a:off x="1268570" y="6521907"/>
            <a:ext cx="1300007" cy="0"/>
          </a:xfrm>
          <a:prstGeom prst="straightConnector1">
            <a:avLst/>
          </a:prstGeom>
          <a:noFill/>
          <a:ln cap="flat" cmpd="sng" w="38100">
            <a:solidFill>
              <a:srgbClr val="90CDE8"/>
            </a:solidFill>
            <a:prstDash val="solid"/>
            <a:round/>
            <a:headEnd len="sm" w="sm" type="none"/>
            <a:tailEnd len="med" w="med" type="triangle"/>
          </a:ln>
        </p:spPr>
      </p:cxnSp>
      <p:cxnSp>
        <p:nvCxnSpPr>
          <p:cNvPr id="324" name="Google Shape;324;p17"/>
          <p:cNvCxnSpPr/>
          <p:nvPr/>
        </p:nvCxnSpPr>
        <p:spPr>
          <a:xfrm flipH="1" rot="10800000">
            <a:off x="1337468" y="3672911"/>
            <a:ext cx="2297049" cy="435002"/>
          </a:xfrm>
          <a:prstGeom prst="straightConnector1">
            <a:avLst/>
          </a:prstGeom>
          <a:noFill/>
          <a:ln cap="flat" cmpd="sng" w="38100">
            <a:solidFill>
              <a:srgbClr val="90CDE8"/>
            </a:solidFill>
            <a:prstDash val="solid"/>
            <a:round/>
            <a:headEnd len="sm" w="sm" type="none"/>
            <a:tailEnd len="med" w="med" type="triangle"/>
          </a:ln>
        </p:spPr>
      </p:cxnSp>
      <p:cxnSp>
        <p:nvCxnSpPr>
          <p:cNvPr id="325" name="Google Shape;325;p17"/>
          <p:cNvCxnSpPr/>
          <p:nvPr/>
        </p:nvCxnSpPr>
        <p:spPr>
          <a:xfrm>
            <a:off x="2241879" y="1420308"/>
            <a:ext cx="1537417" cy="60034"/>
          </a:xfrm>
          <a:prstGeom prst="straightConnector1">
            <a:avLst/>
          </a:prstGeom>
          <a:noFill/>
          <a:ln cap="flat" cmpd="sng" w="38100">
            <a:solidFill>
              <a:srgbClr val="90CDE8"/>
            </a:solidFill>
            <a:prstDash val="solid"/>
            <a:round/>
            <a:headEnd len="sm" w="sm" type="none"/>
            <a:tailEnd len="med" w="med" type="triangle"/>
          </a:ln>
        </p:spPr>
      </p:cxnSp>
      <p:cxnSp>
        <p:nvCxnSpPr>
          <p:cNvPr id="326" name="Google Shape;326;p17"/>
          <p:cNvCxnSpPr/>
          <p:nvPr/>
        </p:nvCxnSpPr>
        <p:spPr>
          <a:xfrm flipH="1" rot="10800000">
            <a:off x="2210463" y="1889957"/>
            <a:ext cx="575773" cy="104903"/>
          </a:xfrm>
          <a:prstGeom prst="straightConnector1">
            <a:avLst/>
          </a:prstGeom>
          <a:noFill/>
          <a:ln cap="flat" cmpd="sng" w="38100">
            <a:solidFill>
              <a:srgbClr val="90CDE8"/>
            </a:solidFill>
            <a:prstDash val="solid"/>
            <a:round/>
            <a:headEnd len="sm" w="sm" type="none"/>
            <a:tailEnd len="med" w="med" type="triangle"/>
          </a:ln>
        </p:spPr>
      </p:cxnSp>
      <p:cxnSp>
        <p:nvCxnSpPr>
          <p:cNvPr id="327" name="Google Shape;327;p17"/>
          <p:cNvCxnSpPr>
            <a:endCxn id="328" idx="1"/>
          </p:cNvCxnSpPr>
          <p:nvPr/>
        </p:nvCxnSpPr>
        <p:spPr>
          <a:xfrm>
            <a:off x="3118823" y="1858965"/>
            <a:ext cx="1275000" cy="235800"/>
          </a:xfrm>
          <a:prstGeom prst="straightConnector1">
            <a:avLst/>
          </a:prstGeom>
          <a:noFill/>
          <a:ln cap="flat" cmpd="sng" w="38100">
            <a:solidFill>
              <a:srgbClr val="90CDE8"/>
            </a:solidFill>
            <a:prstDash val="solid"/>
            <a:round/>
            <a:headEnd len="sm" w="sm" type="none"/>
            <a:tailEnd len="med" w="med" type="triangle"/>
          </a:ln>
        </p:spPr>
      </p:cxnSp>
      <p:cxnSp>
        <p:nvCxnSpPr>
          <p:cNvPr id="329" name="Google Shape;329;p17"/>
          <p:cNvCxnSpPr>
            <a:endCxn id="313" idx="0"/>
          </p:cNvCxnSpPr>
          <p:nvPr/>
        </p:nvCxnSpPr>
        <p:spPr>
          <a:xfrm>
            <a:off x="2226065" y="4423729"/>
            <a:ext cx="301800" cy="312000"/>
          </a:xfrm>
          <a:prstGeom prst="straightConnector1">
            <a:avLst/>
          </a:prstGeom>
          <a:noFill/>
          <a:ln cap="flat" cmpd="sng" w="38100">
            <a:solidFill>
              <a:srgbClr val="90CDE8"/>
            </a:solidFill>
            <a:prstDash val="solid"/>
            <a:round/>
            <a:headEnd len="sm" w="sm" type="none"/>
            <a:tailEnd len="med" w="med" type="triangle"/>
          </a:ln>
        </p:spPr>
      </p:cxnSp>
      <p:cxnSp>
        <p:nvCxnSpPr>
          <p:cNvPr id="330" name="Google Shape;330;p17"/>
          <p:cNvCxnSpPr>
            <a:stCxn id="315" idx="3"/>
            <a:endCxn id="331" idx="0"/>
          </p:cNvCxnSpPr>
          <p:nvPr/>
        </p:nvCxnSpPr>
        <p:spPr>
          <a:xfrm>
            <a:off x="2395482" y="3468105"/>
            <a:ext cx="617700" cy="778800"/>
          </a:xfrm>
          <a:prstGeom prst="straightConnector1">
            <a:avLst/>
          </a:prstGeom>
          <a:noFill/>
          <a:ln cap="flat" cmpd="sng" w="38100">
            <a:solidFill>
              <a:srgbClr val="90CDE8"/>
            </a:solidFill>
            <a:prstDash val="solid"/>
            <a:round/>
            <a:headEnd len="sm" w="sm" type="none"/>
            <a:tailEnd len="med" w="med" type="triangle"/>
          </a:ln>
        </p:spPr>
      </p:cxnSp>
      <p:cxnSp>
        <p:nvCxnSpPr>
          <p:cNvPr id="332" name="Google Shape;332;p17"/>
          <p:cNvCxnSpPr>
            <a:endCxn id="333" idx="1"/>
          </p:cNvCxnSpPr>
          <p:nvPr/>
        </p:nvCxnSpPr>
        <p:spPr>
          <a:xfrm>
            <a:off x="2916917" y="3058592"/>
            <a:ext cx="717600" cy="462900"/>
          </a:xfrm>
          <a:prstGeom prst="straightConnector1">
            <a:avLst/>
          </a:prstGeom>
          <a:noFill/>
          <a:ln cap="flat" cmpd="sng" w="38100">
            <a:solidFill>
              <a:srgbClr val="90CDE8"/>
            </a:solidFill>
            <a:prstDash val="solid"/>
            <a:round/>
            <a:headEnd len="sm" w="sm" type="none"/>
            <a:tailEnd len="med" w="med" type="triangle"/>
          </a:ln>
        </p:spPr>
      </p:cxnSp>
      <p:cxnSp>
        <p:nvCxnSpPr>
          <p:cNvPr id="334" name="Google Shape;334;p17"/>
          <p:cNvCxnSpPr>
            <a:endCxn id="335" idx="1"/>
          </p:cNvCxnSpPr>
          <p:nvPr/>
        </p:nvCxnSpPr>
        <p:spPr>
          <a:xfrm>
            <a:off x="2225857" y="1538979"/>
            <a:ext cx="544500" cy="203400"/>
          </a:xfrm>
          <a:prstGeom prst="straightConnector1">
            <a:avLst/>
          </a:prstGeom>
          <a:noFill/>
          <a:ln cap="flat" cmpd="sng" w="38100">
            <a:solidFill>
              <a:srgbClr val="90CDE8"/>
            </a:solidFill>
            <a:prstDash val="solid"/>
            <a:round/>
            <a:headEnd len="sm" w="sm" type="none"/>
            <a:tailEnd len="med" w="med" type="triangle"/>
          </a:ln>
        </p:spPr>
      </p:cxnSp>
      <p:cxnSp>
        <p:nvCxnSpPr>
          <p:cNvPr id="336" name="Google Shape;336;p17"/>
          <p:cNvCxnSpPr>
            <a:endCxn id="337" idx="1"/>
          </p:cNvCxnSpPr>
          <p:nvPr/>
        </p:nvCxnSpPr>
        <p:spPr>
          <a:xfrm flipH="1" rot="10800000">
            <a:off x="2831896" y="1610556"/>
            <a:ext cx="947400" cy="1289100"/>
          </a:xfrm>
          <a:prstGeom prst="straightConnector1">
            <a:avLst/>
          </a:prstGeom>
          <a:noFill/>
          <a:ln cap="flat" cmpd="sng" w="38100">
            <a:solidFill>
              <a:srgbClr val="90CDE8"/>
            </a:solidFill>
            <a:prstDash val="solid"/>
            <a:round/>
            <a:headEnd len="sm" w="sm" type="none"/>
            <a:tailEnd len="med" w="med" type="triangle"/>
          </a:ln>
        </p:spPr>
      </p:cxnSp>
      <p:cxnSp>
        <p:nvCxnSpPr>
          <p:cNvPr id="338" name="Google Shape;338;p17"/>
          <p:cNvCxnSpPr/>
          <p:nvPr/>
        </p:nvCxnSpPr>
        <p:spPr>
          <a:xfrm>
            <a:off x="2770357" y="2914174"/>
            <a:ext cx="1088713" cy="0"/>
          </a:xfrm>
          <a:prstGeom prst="straightConnector1">
            <a:avLst/>
          </a:prstGeom>
          <a:noFill/>
          <a:ln cap="flat" cmpd="sng" w="38100">
            <a:solidFill>
              <a:srgbClr val="90CDE8"/>
            </a:solidFill>
            <a:prstDash val="solid"/>
            <a:round/>
            <a:headEnd len="sm" w="sm" type="none"/>
            <a:tailEnd len="med" w="med" type="triangle"/>
          </a:ln>
        </p:spPr>
      </p:cxnSp>
      <p:cxnSp>
        <p:nvCxnSpPr>
          <p:cNvPr id="339" name="Google Shape;339;p17"/>
          <p:cNvCxnSpPr/>
          <p:nvPr/>
        </p:nvCxnSpPr>
        <p:spPr>
          <a:xfrm>
            <a:off x="2704499" y="4914581"/>
            <a:ext cx="958720" cy="754749"/>
          </a:xfrm>
          <a:prstGeom prst="straightConnector1">
            <a:avLst/>
          </a:prstGeom>
          <a:noFill/>
          <a:ln cap="flat" cmpd="sng" w="38100">
            <a:solidFill>
              <a:srgbClr val="90CDE8"/>
            </a:solidFill>
            <a:prstDash val="solid"/>
            <a:round/>
            <a:headEnd len="sm" w="sm" type="none"/>
            <a:tailEnd len="med" w="med" type="triangle"/>
          </a:ln>
        </p:spPr>
      </p:cxnSp>
      <p:cxnSp>
        <p:nvCxnSpPr>
          <p:cNvPr id="340" name="Google Shape;340;p17"/>
          <p:cNvCxnSpPr/>
          <p:nvPr/>
        </p:nvCxnSpPr>
        <p:spPr>
          <a:xfrm rot="10800000">
            <a:off x="3146518" y="4648941"/>
            <a:ext cx="764337" cy="1048107"/>
          </a:xfrm>
          <a:prstGeom prst="straightConnector1">
            <a:avLst/>
          </a:prstGeom>
          <a:noFill/>
          <a:ln cap="flat" cmpd="sng" w="38100">
            <a:solidFill>
              <a:srgbClr val="90CDE8"/>
            </a:solidFill>
            <a:prstDash val="solid"/>
            <a:round/>
            <a:headEnd len="sm" w="sm" type="none"/>
            <a:tailEnd len="med" w="med" type="triangle"/>
          </a:ln>
        </p:spPr>
      </p:cxnSp>
      <p:cxnSp>
        <p:nvCxnSpPr>
          <p:cNvPr id="341" name="Google Shape;341;p17"/>
          <p:cNvCxnSpPr/>
          <p:nvPr/>
        </p:nvCxnSpPr>
        <p:spPr>
          <a:xfrm>
            <a:off x="4182040" y="1480342"/>
            <a:ext cx="1494974" cy="0"/>
          </a:xfrm>
          <a:prstGeom prst="straightConnector1">
            <a:avLst/>
          </a:prstGeom>
          <a:noFill/>
          <a:ln cap="flat" cmpd="sng" w="38100">
            <a:solidFill>
              <a:srgbClr val="90CDE8"/>
            </a:solidFill>
            <a:prstDash val="solid"/>
            <a:round/>
            <a:headEnd len="sm" w="sm" type="none"/>
            <a:tailEnd len="med" w="med" type="triangle"/>
          </a:ln>
        </p:spPr>
      </p:cxnSp>
      <p:cxnSp>
        <p:nvCxnSpPr>
          <p:cNvPr id="342" name="Google Shape;342;p17"/>
          <p:cNvCxnSpPr>
            <a:endCxn id="343" idx="0"/>
          </p:cNvCxnSpPr>
          <p:nvPr/>
        </p:nvCxnSpPr>
        <p:spPr>
          <a:xfrm>
            <a:off x="4233114" y="2903284"/>
            <a:ext cx="576600" cy="413400"/>
          </a:xfrm>
          <a:prstGeom prst="straightConnector1">
            <a:avLst/>
          </a:prstGeom>
          <a:noFill/>
          <a:ln cap="flat" cmpd="sng" w="38100">
            <a:solidFill>
              <a:srgbClr val="90CDE8"/>
            </a:solidFill>
            <a:prstDash val="solid"/>
            <a:round/>
            <a:headEnd len="sm" w="sm" type="none"/>
            <a:tailEnd len="med" w="med" type="triangle"/>
          </a:ln>
        </p:spPr>
      </p:cxnSp>
      <p:cxnSp>
        <p:nvCxnSpPr>
          <p:cNvPr id="344" name="Google Shape;344;p17"/>
          <p:cNvCxnSpPr>
            <a:endCxn id="343" idx="1"/>
          </p:cNvCxnSpPr>
          <p:nvPr/>
        </p:nvCxnSpPr>
        <p:spPr>
          <a:xfrm>
            <a:off x="4016658" y="3490292"/>
            <a:ext cx="566100" cy="31200"/>
          </a:xfrm>
          <a:prstGeom prst="straightConnector1">
            <a:avLst/>
          </a:prstGeom>
          <a:noFill/>
          <a:ln cap="flat" cmpd="sng" w="38100">
            <a:solidFill>
              <a:srgbClr val="90CDE8"/>
            </a:solidFill>
            <a:prstDash val="solid"/>
            <a:round/>
            <a:headEnd len="sm" w="sm" type="none"/>
            <a:tailEnd len="med" w="med" type="triangle"/>
          </a:ln>
        </p:spPr>
      </p:cxnSp>
      <p:cxnSp>
        <p:nvCxnSpPr>
          <p:cNvPr id="345" name="Google Shape;345;p17"/>
          <p:cNvCxnSpPr/>
          <p:nvPr/>
        </p:nvCxnSpPr>
        <p:spPr>
          <a:xfrm flipH="1" rot="10800000">
            <a:off x="2954461" y="6078945"/>
            <a:ext cx="1429848" cy="260960"/>
          </a:xfrm>
          <a:prstGeom prst="straightConnector1">
            <a:avLst/>
          </a:prstGeom>
          <a:noFill/>
          <a:ln cap="flat" cmpd="sng" w="38100">
            <a:solidFill>
              <a:srgbClr val="90CDE8"/>
            </a:solidFill>
            <a:prstDash val="solid"/>
            <a:round/>
            <a:headEnd len="sm" w="sm" type="none"/>
            <a:tailEnd len="med" w="med" type="triangle"/>
          </a:ln>
        </p:spPr>
      </p:cxnSp>
      <p:cxnSp>
        <p:nvCxnSpPr>
          <p:cNvPr id="346" name="Google Shape;346;p17"/>
          <p:cNvCxnSpPr>
            <a:endCxn id="313" idx="2"/>
          </p:cNvCxnSpPr>
          <p:nvPr/>
        </p:nvCxnSpPr>
        <p:spPr>
          <a:xfrm rot="10800000">
            <a:off x="2527865" y="5145344"/>
            <a:ext cx="258300" cy="1092000"/>
          </a:xfrm>
          <a:prstGeom prst="straightConnector1">
            <a:avLst/>
          </a:prstGeom>
          <a:noFill/>
          <a:ln cap="flat" cmpd="sng" w="38100">
            <a:solidFill>
              <a:srgbClr val="90CDE8"/>
            </a:solidFill>
            <a:prstDash val="solid"/>
            <a:round/>
            <a:headEnd len="sm" w="sm" type="none"/>
            <a:tailEnd len="med" w="med" type="triangle"/>
          </a:ln>
        </p:spPr>
      </p:cxnSp>
      <p:cxnSp>
        <p:nvCxnSpPr>
          <p:cNvPr id="347" name="Google Shape;347;p17"/>
          <p:cNvCxnSpPr/>
          <p:nvPr/>
        </p:nvCxnSpPr>
        <p:spPr>
          <a:xfrm>
            <a:off x="2954461" y="4506719"/>
            <a:ext cx="773668" cy="0"/>
          </a:xfrm>
          <a:prstGeom prst="straightConnector1">
            <a:avLst/>
          </a:prstGeom>
          <a:noFill/>
          <a:ln cap="flat" cmpd="sng" w="38100">
            <a:solidFill>
              <a:srgbClr val="90CDE8"/>
            </a:solidFill>
            <a:prstDash val="solid"/>
            <a:round/>
            <a:headEnd len="sm" w="sm" type="none"/>
            <a:tailEnd len="med" w="med" type="triangle"/>
          </a:ln>
        </p:spPr>
      </p:cxnSp>
      <p:cxnSp>
        <p:nvCxnSpPr>
          <p:cNvPr id="348" name="Google Shape;348;p17"/>
          <p:cNvCxnSpPr/>
          <p:nvPr/>
        </p:nvCxnSpPr>
        <p:spPr>
          <a:xfrm flipH="1" rot="10800000">
            <a:off x="3224268" y="3708341"/>
            <a:ext cx="503861" cy="609426"/>
          </a:xfrm>
          <a:prstGeom prst="straightConnector1">
            <a:avLst/>
          </a:prstGeom>
          <a:noFill/>
          <a:ln cap="flat" cmpd="sng" w="38100">
            <a:solidFill>
              <a:srgbClr val="90CDE8"/>
            </a:solidFill>
            <a:prstDash val="solid"/>
            <a:round/>
            <a:headEnd len="sm" w="sm" type="none"/>
            <a:tailEnd len="med" w="med" type="triangle"/>
          </a:ln>
        </p:spPr>
      </p:cxnSp>
      <p:cxnSp>
        <p:nvCxnSpPr>
          <p:cNvPr id="349" name="Google Shape;349;p17"/>
          <p:cNvCxnSpPr/>
          <p:nvPr/>
        </p:nvCxnSpPr>
        <p:spPr>
          <a:xfrm>
            <a:off x="2317637" y="3381810"/>
            <a:ext cx="1316880" cy="215684"/>
          </a:xfrm>
          <a:prstGeom prst="straightConnector1">
            <a:avLst/>
          </a:prstGeom>
          <a:noFill/>
          <a:ln cap="flat" cmpd="sng" w="38100">
            <a:solidFill>
              <a:srgbClr val="90CDE8"/>
            </a:solidFill>
            <a:prstDash val="solid"/>
            <a:round/>
            <a:headEnd len="sm" w="sm" type="none"/>
            <a:tailEnd len="med" w="med" type="triangle"/>
          </a:ln>
        </p:spPr>
      </p:cxnSp>
      <p:cxnSp>
        <p:nvCxnSpPr>
          <p:cNvPr id="350" name="Google Shape;350;p17"/>
          <p:cNvCxnSpPr/>
          <p:nvPr/>
        </p:nvCxnSpPr>
        <p:spPr>
          <a:xfrm flipH="1" rot="10800000">
            <a:off x="4790853" y="1683174"/>
            <a:ext cx="886161" cy="242175"/>
          </a:xfrm>
          <a:prstGeom prst="straightConnector1">
            <a:avLst/>
          </a:prstGeom>
          <a:noFill/>
          <a:ln cap="flat" cmpd="sng" w="38100">
            <a:solidFill>
              <a:srgbClr val="90CDE8"/>
            </a:solidFill>
            <a:prstDash val="solid"/>
            <a:round/>
            <a:headEnd len="sm" w="sm" type="none"/>
            <a:tailEnd len="med" w="med" type="triangle"/>
          </a:ln>
        </p:spPr>
      </p:cxnSp>
      <p:cxnSp>
        <p:nvCxnSpPr>
          <p:cNvPr id="351" name="Google Shape;351;p17"/>
          <p:cNvCxnSpPr/>
          <p:nvPr/>
        </p:nvCxnSpPr>
        <p:spPr>
          <a:xfrm flipH="1" rot="10800000">
            <a:off x="4161471" y="2299572"/>
            <a:ext cx="333623" cy="510860"/>
          </a:xfrm>
          <a:prstGeom prst="straightConnector1">
            <a:avLst/>
          </a:prstGeom>
          <a:noFill/>
          <a:ln cap="flat" cmpd="sng" w="38100">
            <a:solidFill>
              <a:srgbClr val="90CDE8"/>
            </a:solidFill>
            <a:prstDash val="solid"/>
            <a:round/>
            <a:headEnd len="sm" w="sm" type="none"/>
            <a:tailEnd len="med" w="med" type="triangle"/>
          </a:ln>
        </p:spPr>
      </p:cxnSp>
      <p:cxnSp>
        <p:nvCxnSpPr>
          <p:cNvPr id="352" name="Google Shape;352;p17"/>
          <p:cNvCxnSpPr/>
          <p:nvPr/>
        </p:nvCxnSpPr>
        <p:spPr>
          <a:xfrm rot="10800000">
            <a:off x="3929350" y="3726299"/>
            <a:ext cx="109051" cy="591468"/>
          </a:xfrm>
          <a:prstGeom prst="straightConnector1">
            <a:avLst/>
          </a:prstGeom>
          <a:noFill/>
          <a:ln cap="flat" cmpd="sng" w="38100">
            <a:solidFill>
              <a:srgbClr val="90CDE8"/>
            </a:solidFill>
            <a:prstDash val="solid"/>
            <a:round/>
            <a:headEnd len="sm" w="sm" type="none"/>
            <a:tailEnd len="med" w="med" type="triangle"/>
          </a:ln>
        </p:spPr>
      </p:cxnSp>
      <p:cxnSp>
        <p:nvCxnSpPr>
          <p:cNvPr id="353" name="Google Shape;353;p17"/>
          <p:cNvCxnSpPr>
            <a:endCxn id="354" idx="0"/>
          </p:cNvCxnSpPr>
          <p:nvPr/>
        </p:nvCxnSpPr>
        <p:spPr>
          <a:xfrm flipH="1">
            <a:off x="4633653" y="3707681"/>
            <a:ext cx="173700" cy="1001100"/>
          </a:xfrm>
          <a:prstGeom prst="straightConnector1">
            <a:avLst/>
          </a:prstGeom>
          <a:noFill/>
          <a:ln cap="flat" cmpd="sng" w="38100">
            <a:solidFill>
              <a:srgbClr val="90CDE8"/>
            </a:solidFill>
            <a:prstDash val="solid"/>
            <a:round/>
            <a:headEnd len="sm" w="sm" type="none"/>
            <a:tailEnd len="med" w="med" type="triangle"/>
          </a:ln>
        </p:spPr>
      </p:cxnSp>
      <p:cxnSp>
        <p:nvCxnSpPr>
          <p:cNvPr id="355" name="Google Shape;355;p17"/>
          <p:cNvCxnSpPr/>
          <p:nvPr/>
        </p:nvCxnSpPr>
        <p:spPr>
          <a:xfrm>
            <a:off x="2999715" y="6480245"/>
            <a:ext cx="1583043" cy="0"/>
          </a:xfrm>
          <a:prstGeom prst="straightConnector1">
            <a:avLst/>
          </a:prstGeom>
          <a:noFill/>
          <a:ln cap="flat" cmpd="sng" w="38100">
            <a:solidFill>
              <a:srgbClr val="90CDE8"/>
            </a:solidFill>
            <a:prstDash val="solid"/>
            <a:round/>
            <a:headEnd len="sm" w="sm" type="none"/>
            <a:tailEnd len="med" w="med" type="triangle"/>
          </a:ln>
        </p:spPr>
      </p:cxnSp>
      <p:cxnSp>
        <p:nvCxnSpPr>
          <p:cNvPr id="356" name="Google Shape;356;p17"/>
          <p:cNvCxnSpPr/>
          <p:nvPr/>
        </p:nvCxnSpPr>
        <p:spPr>
          <a:xfrm>
            <a:off x="3118862" y="4628635"/>
            <a:ext cx="1274961" cy="330591"/>
          </a:xfrm>
          <a:prstGeom prst="straightConnector1">
            <a:avLst/>
          </a:prstGeom>
          <a:noFill/>
          <a:ln cap="flat" cmpd="sng" w="38100">
            <a:solidFill>
              <a:srgbClr val="90CDE8"/>
            </a:solidFill>
            <a:prstDash val="solid"/>
            <a:round/>
            <a:headEnd len="sm" w="sm" type="none"/>
            <a:tailEnd len="med" w="med" type="triangle"/>
          </a:ln>
        </p:spPr>
      </p:cxnSp>
      <p:cxnSp>
        <p:nvCxnSpPr>
          <p:cNvPr id="357" name="Google Shape;357;p17"/>
          <p:cNvCxnSpPr>
            <a:endCxn id="358" idx="1"/>
          </p:cNvCxnSpPr>
          <p:nvPr/>
        </p:nvCxnSpPr>
        <p:spPr>
          <a:xfrm flipH="1" rot="10800000">
            <a:off x="6455335" y="2056340"/>
            <a:ext cx="1166700" cy="51300"/>
          </a:xfrm>
          <a:prstGeom prst="straightConnector1">
            <a:avLst/>
          </a:prstGeom>
          <a:noFill/>
          <a:ln cap="flat" cmpd="sng" w="38100">
            <a:solidFill>
              <a:srgbClr val="90CDE8"/>
            </a:solidFill>
            <a:prstDash val="solid"/>
            <a:round/>
            <a:headEnd len="sm" w="sm" type="none"/>
            <a:tailEnd len="med" w="med" type="triangle"/>
          </a:ln>
        </p:spPr>
      </p:cxnSp>
      <p:cxnSp>
        <p:nvCxnSpPr>
          <p:cNvPr id="359" name="Google Shape;359;p17"/>
          <p:cNvCxnSpPr/>
          <p:nvPr/>
        </p:nvCxnSpPr>
        <p:spPr>
          <a:xfrm flipH="1" rot="10800000">
            <a:off x="6494931" y="1480342"/>
            <a:ext cx="772999" cy="552347"/>
          </a:xfrm>
          <a:prstGeom prst="straightConnector1">
            <a:avLst/>
          </a:prstGeom>
          <a:noFill/>
          <a:ln cap="flat" cmpd="sng" w="38100">
            <a:solidFill>
              <a:srgbClr val="90CDE8"/>
            </a:solidFill>
            <a:prstDash val="solid"/>
            <a:round/>
            <a:headEnd len="sm" w="sm" type="none"/>
            <a:tailEnd len="med" w="med" type="triangle"/>
          </a:ln>
        </p:spPr>
      </p:cxnSp>
      <p:cxnSp>
        <p:nvCxnSpPr>
          <p:cNvPr id="360" name="Google Shape;360;p17"/>
          <p:cNvCxnSpPr>
            <a:endCxn id="361" idx="0"/>
          </p:cNvCxnSpPr>
          <p:nvPr/>
        </p:nvCxnSpPr>
        <p:spPr>
          <a:xfrm>
            <a:off x="6089176" y="1480420"/>
            <a:ext cx="178800" cy="378600"/>
          </a:xfrm>
          <a:prstGeom prst="straightConnector1">
            <a:avLst/>
          </a:prstGeom>
          <a:noFill/>
          <a:ln cap="flat" cmpd="sng" w="38100">
            <a:solidFill>
              <a:srgbClr val="90CDE8"/>
            </a:solidFill>
            <a:prstDash val="solid"/>
            <a:round/>
            <a:headEnd len="sm" w="sm" type="none"/>
            <a:tailEnd len="med" w="med" type="triangle"/>
          </a:ln>
        </p:spPr>
      </p:cxnSp>
      <p:cxnSp>
        <p:nvCxnSpPr>
          <p:cNvPr id="362" name="Google Shape;362;p17"/>
          <p:cNvCxnSpPr>
            <a:endCxn id="361" idx="1"/>
          </p:cNvCxnSpPr>
          <p:nvPr/>
        </p:nvCxnSpPr>
        <p:spPr>
          <a:xfrm flipH="1" rot="10800000">
            <a:off x="4800520" y="2063828"/>
            <a:ext cx="1240500" cy="43800"/>
          </a:xfrm>
          <a:prstGeom prst="straightConnector1">
            <a:avLst/>
          </a:prstGeom>
          <a:noFill/>
          <a:ln cap="flat" cmpd="sng" w="38100">
            <a:solidFill>
              <a:srgbClr val="90CDE8"/>
            </a:solidFill>
            <a:prstDash val="solid"/>
            <a:round/>
            <a:headEnd len="sm" w="sm" type="none"/>
            <a:tailEnd len="med" w="med" type="triangle"/>
          </a:ln>
        </p:spPr>
      </p:cxnSp>
      <p:cxnSp>
        <p:nvCxnSpPr>
          <p:cNvPr id="363" name="Google Shape;363;p17"/>
          <p:cNvCxnSpPr>
            <a:endCxn id="328" idx="2"/>
          </p:cNvCxnSpPr>
          <p:nvPr/>
        </p:nvCxnSpPr>
        <p:spPr>
          <a:xfrm rot="10800000">
            <a:off x="4620779" y="2299572"/>
            <a:ext cx="316200" cy="1065000"/>
          </a:xfrm>
          <a:prstGeom prst="straightConnector1">
            <a:avLst/>
          </a:prstGeom>
          <a:noFill/>
          <a:ln cap="flat" cmpd="sng" w="38100">
            <a:solidFill>
              <a:srgbClr val="90CDE8"/>
            </a:solidFill>
            <a:prstDash val="solid"/>
            <a:round/>
            <a:headEnd len="sm" w="sm" type="none"/>
            <a:tailEnd len="med" w="med" type="triangle"/>
          </a:ln>
        </p:spPr>
      </p:cxnSp>
      <p:cxnSp>
        <p:nvCxnSpPr>
          <p:cNvPr id="364" name="Google Shape;364;p17"/>
          <p:cNvCxnSpPr>
            <a:endCxn id="365" idx="0"/>
          </p:cNvCxnSpPr>
          <p:nvPr/>
        </p:nvCxnSpPr>
        <p:spPr>
          <a:xfrm flipH="1">
            <a:off x="5795428" y="2230013"/>
            <a:ext cx="438000" cy="669600"/>
          </a:xfrm>
          <a:prstGeom prst="straightConnector1">
            <a:avLst/>
          </a:prstGeom>
          <a:noFill/>
          <a:ln cap="flat" cmpd="sng" w="38100">
            <a:solidFill>
              <a:srgbClr val="90CDE8"/>
            </a:solidFill>
            <a:prstDash val="solid"/>
            <a:round/>
            <a:headEnd len="sm" w="sm" type="none"/>
            <a:tailEnd len="med" w="med" type="triangle"/>
          </a:ln>
        </p:spPr>
      </p:cxnSp>
      <p:cxnSp>
        <p:nvCxnSpPr>
          <p:cNvPr id="366" name="Google Shape;366;p17"/>
          <p:cNvCxnSpPr>
            <a:endCxn id="367" idx="3"/>
          </p:cNvCxnSpPr>
          <p:nvPr/>
        </p:nvCxnSpPr>
        <p:spPr>
          <a:xfrm rot="10800000">
            <a:off x="7697815" y="1610554"/>
            <a:ext cx="218700" cy="263700"/>
          </a:xfrm>
          <a:prstGeom prst="straightConnector1">
            <a:avLst/>
          </a:prstGeom>
          <a:noFill/>
          <a:ln cap="flat" cmpd="sng" w="38100">
            <a:solidFill>
              <a:srgbClr val="90CDE8"/>
            </a:solidFill>
            <a:prstDash val="solid"/>
            <a:round/>
            <a:headEnd len="sm" w="sm" type="none"/>
            <a:tailEnd len="med" w="med" type="triangle"/>
          </a:ln>
        </p:spPr>
      </p:cxnSp>
      <p:cxnSp>
        <p:nvCxnSpPr>
          <p:cNvPr id="368" name="Google Shape;368;p17"/>
          <p:cNvCxnSpPr/>
          <p:nvPr/>
        </p:nvCxnSpPr>
        <p:spPr>
          <a:xfrm>
            <a:off x="7648552" y="1506434"/>
            <a:ext cx="505852" cy="0"/>
          </a:xfrm>
          <a:prstGeom prst="straightConnector1">
            <a:avLst/>
          </a:prstGeom>
          <a:noFill/>
          <a:ln cap="flat" cmpd="sng" w="38100">
            <a:solidFill>
              <a:srgbClr val="90CDE8"/>
            </a:solidFill>
            <a:prstDash val="solid"/>
            <a:round/>
            <a:headEnd len="sm" w="sm" type="none"/>
            <a:tailEnd len="med" w="med" type="triangle"/>
          </a:ln>
        </p:spPr>
      </p:cxnSp>
      <p:cxnSp>
        <p:nvCxnSpPr>
          <p:cNvPr id="369" name="Google Shape;369;p17"/>
          <p:cNvCxnSpPr>
            <a:endCxn id="358" idx="2"/>
          </p:cNvCxnSpPr>
          <p:nvPr/>
        </p:nvCxnSpPr>
        <p:spPr>
          <a:xfrm rot="10800000">
            <a:off x="7848991" y="2261147"/>
            <a:ext cx="499800" cy="545700"/>
          </a:xfrm>
          <a:prstGeom prst="straightConnector1">
            <a:avLst/>
          </a:prstGeom>
          <a:noFill/>
          <a:ln cap="flat" cmpd="sng" w="38100">
            <a:solidFill>
              <a:srgbClr val="90CDE8"/>
            </a:solidFill>
            <a:prstDash val="solid"/>
            <a:round/>
            <a:headEnd len="sm" w="sm" type="none"/>
            <a:tailEnd len="med" w="med" type="triangle"/>
          </a:ln>
        </p:spPr>
      </p:cxnSp>
      <p:cxnSp>
        <p:nvCxnSpPr>
          <p:cNvPr id="370" name="Google Shape;370;p17"/>
          <p:cNvCxnSpPr>
            <a:endCxn id="328" idx="0"/>
          </p:cNvCxnSpPr>
          <p:nvPr/>
        </p:nvCxnSpPr>
        <p:spPr>
          <a:xfrm>
            <a:off x="4219979" y="1654157"/>
            <a:ext cx="400800" cy="235800"/>
          </a:xfrm>
          <a:prstGeom prst="straightConnector1">
            <a:avLst/>
          </a:prstGeom>
          <a:noFill/>
          <a:ln cap="flat" cmpd="sng" w="38100">
            <a:solidFill>
              <a:srgbClr val="90CDE8"/>
            </a:solidFill>
            <a:prstDash val="solid"/>
            <a:round/>
            <a:headEnd len="sm" w="sm" type="none"/>
            <a:tailEnd len="med" w="med" type="triangle"/>
          </a:ln>
        </p:spPr>
      </p:cxnSp>
      <p:cxnSp>
        <p:nvCxnSpPr>
          <p:cNvPr id="371" name="Google Shape;371;p17"/>
          <p:cNvCxnSpPr>
            <a:endCxn id="365" idx="1"/>
          </p:cNvCxnSpPr>
          <p:nvPr/>
        </p:nvCxnSpPr>
        <p:spPr>
          <a:xfrm flipH="1" rot="10800000">
            <a:off x="5002372" y="3104421"/>
            <a:ext cx="566100" cy="330900"/>
          </a:xfrm>
          <a:prstGeom prst="straightConnector1">
            <a:avLst/>
          </a:prstGeom>
          <a:noFill/>
          <a:ln cap="flat" cmpd="sng" w="38100">
            <a:solidFill>
              <a:srgbClr val="90CDE8"/>
            </a:solidFill>
            <a:prstDash val="solid"/>
            <a:round/>
            <a:headEnd len="sm" w="sm" type="none"/>
            <a:tailEnd len="med" w="med" type="triangle"/>
          </a:ln>
        </p:spPr>
      </p:cxnSp>
      <p:cxnSp>
        <p:nvCxnSpPr>
          <p:cNvPr id="372" name="Google Shape;372;p17"/>
          <p:cNvCxnSpPr>
            <a:endCxn id="373" idx="1"/>
          </p:cNvCxnSpPr>
          <p:nvPr/>
        </p:nvCxnSpPr>
        <p:spPr>
          <a:xfrm flipH="1" rot="10800000">
            <a:off x="5949459" y="2983941"/>
            <a:ext cx="446700" cy="89400"/>
          </a:xfrm>
          <a:prstGeom prst="straightConnector1">
            <a:avLst/>
          </a:prstGeom>
          <a:noFill/>
          <a:ln cap="flat" cmpd="sng" w="38100">
            <a:solidFill>
              <a:srgbClr val="90CDE8"/>
            </a:solidFill>
            <a:prstDash val="solid"/>
            <a:round/>
            <a:headEnd len="sm" w="sm" type="none"/>
            <a:tailEnd len="med" w="med" type="triangle"/>
          </a:ln>
        </p:spPr>
      </p:cxnSp>
      <p:cxnSp>
        <p:nvCxnSpPr>
          <p:cNvPr id="374" name="Google Shape;374;p17"/>
          <p:cNvCxnSpPr>
            <a:endCxn id="373" idx="0"/>
          </p:cNvCxnSpPr>
          <p:nvPr/>
        </p:nvCxnSpPr>
        <p:spPr>
          <a:xfrm>
            <a:off x="6322215" y="2237633"/>
            <a:ext cx="300900" cy="541500"/>
          </a:xfrm>
          <a:prstGeom prst="straightConnector1">
            <a:avLst/>
          </a:prstGeom>
          <a:noFill/>
          <a:ln cap="flat" cmpd="sng" w="38100">
            <a:solidFill>
              <a:srgbClr val="90CDE8"/>
            </a:solidFill>
            <a:prstDash val="solid"/>
            <a:round/>
            <a:headEnd len="sm" w="sm" type="none"/>
            <a:tailEnd len="med" w="med" type="triangle"/>
          </a:ln>
        </p:spPr>
      </p:cxnSp>
      <p:cxnSp>
        <p:nvCxnSpPr>
          <p:cNvPr id="375" name="Google Shape;375;p17"/>
          <p:cNvCxnSpPr>
            <a:endCxn id="365" idx="2"/>
          </p:cNvCxnSpPr>
          <p:nvPr/>
        </p:nvCxnSpPr>
        <p:spPr>
          <a:xfrm rot="10800000">
            <a:off x="5795428" y="3309228"/>
            <a:ext cx="240900" cy="977400"/>
          </a:xfrm>
          <a:prstGeom prst="straightConnector1">
            <a:avLst/>
          </a:prstGeom>
          <a:noFill/>
          <a:ln cap="flat" cmpd="sng" w="38100">
            <a:solidFill>
              <a:srgbClr val="90CDE8"/>
            </a:solidFill>
            <a:prstDash val="solid"/>
            <a:round/>
            <a:headEnd len="sm" w="sm" type="none"/>
            <a:tailEnd len="med" w="med" type="triangle"/>
          </a:ln>
        </p:spPr>
      </p:cxnSp>
      <p:cxnSp>
        <p:nvCxnSpPr>
          <p:cNvPr id="376" name="Google Shape;376;p17"/>
          <p:cNvCxnSpPr/>
          <p:nvPr/>
        </p:nvCxnSpPr>
        <p:spPr>
          <a:xfrm rot="10800000">
            <a:off x="4786459" y="2261147"/>
            <a:ext cx="812727" cy="691655"/>
          </a:xfrm>
          <a:prstGeom prst="straightConnector1">
            <a:avLst/>
          </a:prstGeom>
          <a:noFill/>
          <a:ln cap="flat" cmpd="sng" w="38100">
            <a:solidFill>
              <a:srgbClr val="90CDE8"/>
            </a:solidFill>
            <a:prstDash val="solid"/>
            <a:round/>
            <a:headEnd len="sm" w="sm" type="none"/>
            <a:tailEnd len="med" w="med" type="triangle"/>
          </a:ln>
        </p:spPr>
      </p:cxnSp>
      <p:cxnSp>
        <p:nvCxnSpPr>
          <p:cNvPr id="377" name="Google Shape;377;p17"/>
          <p:cNvCxnSpPr/>
          <p:nvPr/>
        </p:nvCxnSpPr>
        <p:spPr>
          <a:xfrm flipH="1" rot="10800000">
            <a:off x="4765237" y="5749550"/>
            <a:ext cx="803234" cy="154152"/>
          </a:xfrm>
          <a:prstGeom prst="straightConnector1">
            <a:avLst/>
          </a:prstGeom>
          <a:noFill/>
          <a:ln cap="flat" cmpd="sng" w="38100">
            <a:solidFill>
              <a:srgbClr val="90CDE8"/>
            </a:solidFill>
            <a:prstDash val="solid"/>
            <a:round/>
            <a:headEnd len="sm" w="sm" type="none"/>
            <a:tailEnd len="med" w="med" type="triangle"/>
          </a:ln>
        </p:spPr>
      </p:cxnSp>
      <p:cxnSp>
        <p:nvCxnSpPr>
          <p:cNvPr id="378" name="Google Shape;378;p17"/>
          <p:cNvCxnSpPr/>
          <p:nvPr/>
        </p:nvCxnSpPr>
        <p:spPr>
          <a:xfrm flipH="1">
            <a:off x="4838220" y="5102827"/>
            <a:ext cx="730251" cy="688429"/>
          </a:xfrm>
          <a:prstGeom prst="straightConnector1">
            <a:avLst/>
          </a:prstGeom>
          <a:noFill/>
          <a:ln cap="flat" cmpd="sng" w="38100">
            <a:solidFill>
              <a:srgbClr val="90CDE8"/>
            </a:solidFill>
            <a:prstDash val="solid"/>
            <a:round/>
            <a:headEnd len="sm" w="sm" type="none"/>
            <a:tailEnd len="med" w="med" type="triangle"/>
          </a:ln>
        </p:spPr>
      </p:cxnSp>
      <p:cxnSp>
        <p:nvCxnSpPr>
          <p:cNvPr id="379" name="Google Shape;379;p17"/>
          <p:cNvCxnSpPr>
            <a:endCxn id="380" idx="1"/>
          </p:cNvCxnSpPr>
          <p:nvPr/>
        </p:nvCxnSpPr>
        <p:spPr>
          <a:xfrm flipH="1" rot="10800000">
            <a:off x="4803058" y="4444134"/>
            <a:ext cx="982500" cy="345000"/>
          </a:xfrm>
          <a:prstGeom prst="straightConnector1">
            <a:avLst/>
          </a:prstGeom>
          <a:noFill/>
          <a:ln cap="flat" cmpd="sng" w="38100">
            <a:solidFill>
              <a:srgbClr val="90CDE8"/>
            </a:solidFill>
            <a:prstDash val="solid"/>
            <a:round/>
            <a:headEnd len="sm" w="sm" type="none"/>
            <a:tailEnd len="med" w="med" type="triangle"/>
          </a:ln>
        </p:spPr>
      </p:cxnSp>
      <p:cxnSp>
        <p:nvCxnSpPr>
          <p:cNvPr id="381" name="Google Shape;381;p17"/>
          <p:cNvCxnSpPr>
            <a:endCxn id="354" idx="2"/>
          </p:cNvCxnSpPr>
          <p:nvPr/>
        </p:nvCxnSpPr>
        <p:spPr>
          <a:xfrm rot="10800000">
            <a:off x="4633653" y="5118396"/>
            <a:ext cx="78900" cy="672900"/>
          </a:xfrm>
          <a:prstGeom prst="straightConnector1">
            <a:avLst/>
          </a:prstGeom>
          <a:noFill/>
          <a:ln cap="flat" cmpd="sng" w="38100">
            <a:solidFill>
              <a:srgbClr val="90CDE8"/>
            </a:solidFill>
            <a:prstDash val="solid"/>
            <a:round/>
            <a:headEnd len="sm" w="sm" type="none"/>
            <a:tailEnd len="med" w="med" type="triangle"/>
          </a:ln>
        </p:spPr>
      </p:cxnSp>
      <p:cxnSp>
        <p:nvCxnSpPr>
          <p:cNvPr id="382" name="Google Shape;382;p17"/>
          <p:cNvCxnSpPr>
            <a:endCxn id="383" idx="1"/>
          </p:cNvCxnSpPr>
          <p:nvPr/>
        </p:nvCxnSpPr>
        <p:spPr>
          <a:xfrm>
            <a:off x="4847782" y="4882337"/>
            <a:ext cx="675600" cy="58200"/>
          </a:xfrm>
          <a:prstGeom prst="straightConnector1">
            <a:avLst/>
          </a:prstGeom>
          <a:noFill/>
          <a:ln cap="flat" cmpd="sng" w="38100">
            <a:solidFill>
              <a:srgbClr val="90CDE8"/>
            </a:solidFill>
            <a:prstDash val="solid"/>
            <a:round/>
            <a:headEnd len="sm" w="sm" type="none"/>
            <a:tailEnd len="med" w="med" type="triangle"/>
          </a:ln>
        </p:spPr>
      </p:cxnSp>
      <p:cxnSp>
        <p:nvCxnSpPr>
          <p:cNvPr id="384" name="Google Shape;384;p17"/>
          <p:cNvCxnSpPr/>
          <p:nvPr/>
        </p:nvCxnSpPr>
        <p:spPr>
          <a:xfrm flipH="1" rot="10800000">
            <a:off x="6201207" y="3104420"/>
            <a:ext cx="1040810" cy="1213347"/>
          </a:xfrm>
          <a:prstGeom prst="straightConnector1">
            <a:avLst/>
          </a:prstGeom>
          <a:noFill/>
          <a:ln cap="flat" cmpd="sng" w="38100">
            <a:solidFill>
              <a:srgbClr val="90CDE8"/>
            </a:solidFill>
            <a:prstDash val="solid"/>
            <a:round/>
            <a:headEnd len="sm" w="sm" type="none"/>
            <a:tailEnd len="med" w="med" type="triangle"/>
          </a:ln>
        </p:spPr>
      </p:cxnSp>
      <p:cxnSp>
        <p:nvCxnSpPr>
          <p:cNvPr id="385" name="Google Shape;385;p17"/>
          <p:cNvCxnSpPr>
            <a:endCxn id="386" idx="1"/>
          </p:cNvCxnSpPr>
          <p:nvPr/>
        </p:nvCxnSpPr>
        <p:spPr>
          <a:xfrm>
            <a:off x="5849859" y="4931300"/>
            <a:ext cx="546300" cy="15600"/>
          </a:xfrm>
          <a:prstGeom prst="straightConnector1">
            <a:avLst/>
          </a:prstGeom>
          <a:noFill/>
          <a:ln cap="flat" cmpd="sng" w="38100">
            <a:solidFill>
              <a:srgbClr val="90CDE8"/>
            </a:solidFill>
            <a:prstDash val="solid"/>
            <a:round/>
            <a:headEnd len="sm" w="sm" type="none"/>
            <a:tailEnd len="med" w="med" type="triangle"/>
          </a:ln>
        </p:spPr>
      </p:cxnSp>
      <p:cxnSp>
        <p:nvCxnSpPr>
          <p:cNvPr id="387" name="Google Shape;387;p17"/>
          <p:cNvCxnSpPr>
            <a:endCxn id="383" idx="2"/>
          </p:cNvCxnSpPr>
          <p:nvPr/>
        </p:nvCxnSpPr>
        <p:spPr>
          <a:xfrm rot="10800000">
            <a:off x="5750338" y="5145344"/>
            <a:ext cx="1500" cy="563400"/>
          </a:xfrm>
          <a:prstGeom prst="straightConnector1">
            <a:avLst/>
          </a:prstGeom>
          <a:noFill/>
          <a:ln cap="flat" cmpd="sng" w="38100">
            <a:solidFill>
              <a:srgbClr val="90CDE8"/>
            </a:solidFill>
            <a:prstDash val="solid"/>
            <a:round/>
            <a:headEnd len="sm" w="sm" type="none"/>
            <a:tailEnd len="med" w="med" type="triangle"/>
          </a:ln>
        </p:spPr>
      </p:cxnSp>
      <p:cxnSp>
        <p:nvCxnSpPr>
          <p:cNvPr id="388" name="Google Shape;388;p17"/>
          <p:cNvCxnSpPr/>
          <p:nvPr/>
        </p:nvCxnSpPr>
        <p:spPr>
          <a:xfrm>
            <a:off x="5916679" y="5923219"/>
            <a:ext cx="252525" cy="258618"/>
          </a:xfrm>
          <a:prstGeom prst="straightConnector1">
            <a:avLst/>
          </a:prstGeom>
          <a:noFill/>
          <a:ln cap="flat" cmpd="sng" w="38100">
            <a:solidFill>
              <a:srgbClr val="90CDE8"/>
            </a:solidFill>
            <a:prstDash val="solid"/>
            <a:round/>
            <a:headEnd len="sm" w="sm" type="none"/>
            <a:tailEnd len="med" w="med" type="triangle"/>
          </a:ln>
        </p:spPr>
      </p:cxnSp>
      <p:cxnSp>
        <p:nvCxnSpPr>
          <p:cNvPr id="389" name="Google Shape;389;p17"/>
          <p:cNvCxnSpPr>
            <a:endCxn id="390" idx="1"/>
          </p:cNvCxnSpPr>
          <p:nvPr/>
        </p:nvCxnSpPr>
        <p:spPr>
          <a:xfrm flipH="1" rot="10800000">
            <a:off x="5041371" y="5874138"/>
            <a:ext cx="527100" cy="496800"/>
          </a:xfrm>
          <a:prstGeom prst="straightConnector1">
            <a:avLst/>
          </a:prstGeom>
          <a:noFill/>
          <a:ln cap="flat" cmpd="sng" w="38100">
            <a:solidFill>
              <a:srgbClr val="90CDE8"/>
            </a:solidFill>
            <a:prstDash val="solid"/>
            <a:round/>
            <a:headEnd len="sm" w="sm" type="none"/>
            <a:tailEnd len="med" w="med" type="triangle"/>
          </a:ln>
        </p:spPr>
      </p:cxnSp>
      <p:cxnSp>
        <p:nvCxnSpPr>
          <p:cNvPr id="391" name="Google Shape;391;p17"/>
          <p:cNvCxnSpPr>
            <a:endCxn id="386" idx="2"/>
          </p:cNvCxnSpPr>
          <p:nvPr/>
        </p:nvCxnSpPr>
        <p:spPr>
          <a:xfrm rot="10800000">
            <a:off x="6623115" y="5151707"/>
            <a:ext cx="710100" cy="1049100"/>
          </a:xfrm>
          <a:prstGeom prst="straightConnector1">
            <a:avLst/>
          </a:prstGeom>
          <a:noFill/>
          <a:ln cap="flat" cmpd="sng" w="38100">
            <a:solidFill>
              <a:srgbClr val="90CDE8"/>
            </a:solidFill>
            <a:prstDash val="solid"/>
            <a:round/>
            <a:headEnd len="sm" w="sm" type="none"/>
            <a:tailEnd len="med" w="med" type="triangle"/>
          </a:ln>
        </p:spPr>
      </p:cxnSp>
      <p:cxnSp>
        <p:nvCxnSpPr>
          <p:cNvPr id="392" name="Google Shape;392;p17"/>
          <p:cNvCxnSpPr/>
          <p:nvPr/>
        </p:nvCxnSpPr>
        <p:spPr>
          <a:xfrm flipH="1" rot="10800000">
            <a:off x="6471809" y="5749550"/>
            <a:ext cx="1682595" cy="472154"/>
          </a:xfrm>
          <a:prstGeom prst="straightConnector1">
            <a:avLst/>
          </a:prstGeom>
          <a:noFill/>
          <a:ln cap="flat" cmpd="sng" w="38100">
            <a:solidFill>
              <a:srgbClr val="90CDE8"/>
            </a:solidFill>
            <a:prstDash val="solid"/>
            <a:round/>
            <a:headEnd len="sm" w="sm" type="none"/>
            <a:tailEnd len="med" w="med" type="triangle"/>
          </a:ln>
        </p:spPr>
      </p:cxnSp>
      <p:cxnSp>
        <p:nvCxnSpPr>
          <p:cNvPr id="393" name="Google Shape;393;p17"/>
          <p:cNvCxnSpPr/>
          <p:nvPr/>
        </p:nvCxnSpPr>
        <p:spPr>
          <a:xfrm>
            <a:off x="6440192" y="6220687"/>
            <a:ext cx="883621" cy="82739"/>
          </a:xfrm>
          <a:prstGeom prst="straightConnector1">
            <a:avLst/>
          </a:prstGeom>
          <a:noFill/>
          <a:ln cap="flat" cmpd="sng" w="38100">
            <a:solidFill>
              <a:srgbClr val="90CDE8"/>
            </a:solidFill>
            <a:prstDash val="solid"/>
            <a:round/>
            <a:headEnd len="sm" w="sm" type="none"/>
            <a:tailEnd len="med" w="med" type="triangle"/>
          </a:ln>
        </p:spPr>
      </p:cxnSp>
      <p:cxnSp>
        <p:nvCxnSpPr>
          <p:cNvPr id="394" name="Google Shape;394;p17"/>
          <p:cNvCxnSpPr/>
          <p:nvPr/>
        </p:nvCxnSpPr>
        <p:spPr>
          <a:xfrm>
            <a:off x="6159308" y="4522574"/>
            <a:ext cx="350037" cy="213155"/>
          </a:xfrm>
          <a:prstGeom prst="straightConnector1">
            <a:avLst/>
          </a:prstGeom>
          <a:noFill/>
          <a:ln cap="flat" cmpd="sng" w="38100">
            <a:solidFill>
              <a:srgbClr val="90CDE8"/>
            </a:solidFill>
            <a:prstDash val="solid"/>
            <a:round/>
            <a:headEnd len="sm" w="sm" type="none"/>
            <a:tailEnd len="med" w="med" type="triangle"/>
          </a:ln>
        </p:spPr>
      </p:cxnSp>
      <p:cxnSp>
        <p:nvCxnSpPr>
          <p:cNvPr id="395" name="Google Shape;395;p17"/>
          <p:cNvCxnSpPr>
            <a:endCxn id="396" idx="1"/>
          </p:cNvCxnSpPr>
          <p:nvPr/>
        </p:nvCxnSpPr>
        <p:spPr>
          <a:xfrm>
            <a:off x="6172817" y="4428675"/>
            <a:ext cx="1069200" cy="93900"/>
          </a:xfrm>
          <a:prstGeom prst="straightConnector1">
            <a:avLst/>
          </a:prstGeom>
          <a:noFill/>
          <a:ln cap="flat" cmpd="sng" w="38100">
            <a:solidFill>
              <a:srgbClr val="90CDE8"/>
            </a:solidFill>
            <a:prstDash val="solid"/>
            <a:round/>
            <a:headEnd len="sm" w="sm" type="none"/>
            <a:tailEnd len="med" w="med" type="triangle"/>
          </a:ln>
        </p:spPr>
      </p:cxnSp>
      <p:cxnSp>
        <p:nvCxnSpPr>
          <p:cNvPr id="397" name="Google Shape;397;p17"/>
          <p:cNvCxnSpPr>
            <a:endCxn id="398" idx="1"/>
          </p:cNvCxnSpPr>
          <p:nvPr/>
        </p:nvCxnSpPr>
        <p:spPr>
          <a:xfrm>
            <a:off x="8412686" y="1653867"/>
            <a:ext cx="624900" cy="324600"/>
          </a:xfrm>
          <a:prstGeom prst="straightConnector1">
            <a:avLst/>
          </a:prstGeom>
          <a:noFill/>
          <a:ln cap="flat" cmpd="sng" w="38100">
            <a:solidFill>
              <a:srgbClr val="90CDE8"/>
            </a:solidFill>
            <a:prstDash val="solid"/>
            <a:round/>
            <a:headEnd len="sm" w="sm" type="none"/>
            <a:tailEnd len="med" w="med" type="triangle"/>
          </a:ln>
        </p:spPr>
      </p:cxnSp>
      <p:cxnSp>
        <p:nvCxnSpPr>
          <p:cNvPr id="399" name="Google Shape;399;p17"/>
          <p:cNvCxnSpPr>
            <a:endCxn id="400" idx="1"/>
          </p:cNvCxnSpPr>
          <p:nvPr/>
        </p:nvCxnSpPr>
        <p:spPr>
          <a:xfrm>
            <a:off x="8515650" y="1390250"/>
            <a:ext cx="1156800" cy="294900"/>
          </a:xfrm>
          <a:prstGeom prst="straightConnector1">
            <a:avLst/>
          </a:prstGeom>
          <a:noFill/>
          <a:ln cap="flat" cmpd="sng" w="38100">
            <a:solidFill>
              <a:srgbClr val="90CDE8"/>
            </a:solidFill>
            <a:prstDash val="solid"/>
            <a:round/>
            <a:headEnd len="sm" w="sm" type="none"/>
            <a:tailEnd len="med" w="med" type="triangle"/>
          </a:ln>
        </p:spPr>
      </p:cxnSp>
      <p:cxnSp>
        <p:nvCxnSpPr>
          <p:cNvPr id="401" name="Google Shape;401;p17"/>
          <p:cNvCxnSpPr>
            <a:endCxn id="402" idx="2"/>
          </p:cNvCxnSpPr>
          <p:nvPr/>
        </p:nvCxnSpPr>
        <p:spPr>
          <a:xfrm flipH="1" rot="10800000">
            <a:off x="7991360" y="1779362"/>
            <a:ext cx="390000" cy="299700"/>
          </a:xfrm>
          <a:prstGeom prst="straightConnector1">
            <a:avLst/>
          </a:prstGeom>
          <a:noFill/>
          <a:ln cap="flat" cmpd="sng" w="38100">
            <a:solidFill>
              <a:srgbClr val="90CDE8"/>
            </a:solidFill>
            <a:prstDash val="solid"/>
            <a:round/>
            <a:headEnd len="sm" w="sm" type="none"/>
            <a:tailEnd len="med" w="med" type="triangle"/>
          </a:ln>
        </p:spPr>
      </p:cxnSp>
      <p:cxnSp>
        <p:nvCxnSpPr>
          <p:cNvPr id="403" name="Google Shape;403;p17"/>
          <p:cNvCxnSpPr/>
          <p:nvPr/>
        </p:nvCxnSpPr>
        <p:spPr>
          <a:xfrm>
            <a:off x="6569748" y="3157610"/>
            <a:ext cx="763549" cy="1178349"/>
          </a:xfrm>
          <a:prstGeom prst="straightConnector1">
            <a:avLst/>
          </a:prstGeom>
          <a:noFill/>
          <a:ln cap="flat" cmpd="sng" w="38100">
            <a:solidFill>
              <a:srgbClr val="90CDE8"/>
            </a:solidFill>
            <a:prstDash val="solid"/>
            <a:round/>
            <a:headEnd len="sm" w="sm" type="none"/>
            <a:tailEnd len="med" w="med" type="triangle"/>
          </a:ln>
        </p:spPr>
      </p:cxnSp>
      <p:cxnSp>
        <p:nvCxnSpPr>
          <p:cNvPr id="404" name="Google Shape;404;p17"/>
          <p:cNvCxnSpPr/>
          <p:nvPr/>
        </p:nvCxnSpPr>
        <p:spPr>
          <a:xfrm flipH="1" rot="10800000">
            <a:off x="5977293" y="4946899"/>
            <a:ext cx="2094301" cy="823318"/>
          </a:xfrm>
          <a:prstGeom prst="straightConnector1">
            <a:avLst/>
          </a:prstGeom>
          <a:noFill/>
          <a:ln cap="flat" cmpd="sng" w="38100">
            <a:solidFill>
              <a:srgbClr val="90CDE8"/>
            </a:solidFill>
            <a:prstDash val="solid"/>
            <a:round/>
            <a:headEnd len="sm" w="sm" type="none"/>
            <a:tailEnd len="med" w="med" type="triangle"/>
          </a:ln>
        </p:spPr>
      </p:cxnSp>
      <p:cxnSp>
        <p:nvCxnSpPr>
          <p:cNvPr id="405" name="Google Shape;405;p17"/>
          <p:cNvCxnSpPr/>
          <p:nvPr/>
        </p:nvCxnSpPr>
        <p:spPr>
          <a:xfrm>
            <a:off x="7603430" y="4459070"/>
            <a:ext cx="468164" cy="249711"/>
          </a:xfrm>
          <a:prstGeom prst="straightConnector1">
            <a:avLst/>
          </a:prstGeom>
          <a:noFill/>
          <a:ln cap="flat" cmpd="sng" w="38100">
            <a:solidFill>
              <a:srgbClr val="90CDE8"/>
            </a:solidFill>
            <a:prstDash val="solid"/>
            <a:round/>
            <a:headEnd len="sm" w="sm" type="none"/>
            <a:tailEnd len="med" w="med" type="triangle"/>
          </a:ln>
        </p:spPr>
      </p:cxnSp>
      <p:cxnSp>
        <p:nvCxnSpPr>
          <p:cNvPr id="406" name="Google Shape;406;p17"/>
          <p:cNvCxnSpPr/>
          <p:nvPr/>
        </p:nvCxnSpPr>
        <p:spPr>
          <a:xfrm flipH="1" rot="10800000">
            <a:off x="7671103" y="3656763"/>
            <a:ext cx="352729" cy="771169"/>
          </a:xfrm>
          <a:prstGeom prst="straightConnector1">
            <a:avLst/>
          </a:prstGeom>
          <a:noFill/>
          <a:ln cap="flat" cmpd="sng" w="38100">
            <a:solidFill>
              <a:srgbClr val="90CDE8"/>
            </a:solidFill>
            <a:prstDash val="solid"/>
            <a:round/>
            <a:headEnd len="sm" w="sm" type="none"/>
            <a:tailEnd len="med" w="med" type="triangle"/>
          </a:ln>
        </p:spPr>
      </p:cxnSp>
      <p:cxnSp>
        <p:nvCxnSpPr>
          <p:cNvPr id="407" name="Google Shape;407;p17"/>
          <p:cNvCxnSpPr>
            <a:endCxn id="408" idx="1"/>
          </p:cNvCxnSpPr>
          <p:nvPr/>
        </p:nvCxnSpPr>
        <p:spPr>
          <a:xfrm>
            <a:off x="8038498" y="2173703"/>
            <a:ext cx="1650600" cy="820800"/>
          </a:xfrm>
          <a:prstGeom prst="straightConnector1">
            <a:avLst/>
          </a:prstGeom>
          <a:noFill/>
          <a:ln cap="flat" cmpd="sng" w="38100">
            <a:solidFill>
              <a:srgbClr val="90CDE8"/>
            </a:solidFill>
            <a:prstDash val="solid"/>
            <a:round/>
            <a:headEnd len="sm" w="sm" type="none"/>
            <a:tailEnd len="med" w="med" type="triangle"/>
          </a:ln>
        </p:spPr>
      </p:cxnSp>
      <p:cxnSp>
        <p:nvCxnSpPr>
          <p:cNvPr id="409" name="Google Shape;409;p17"/>
          <p:cNvCxnSpPr/>
          <p:nvPr/>
        </p:nvCxnSpPr>
        <p:spPr>
          <a:xfrm>
            <a:off x="7621645" y="2864267"/>
            <a:ext cx="566072" cy="31138"/>
          </a:xfrm>
          <a:prstGeom prst="straightConnector1">
            <a:avLst/>
          </a:prstGeom>
          <a:noFill/>
          <a:ln cap="flat" cmpd="sng" w="38100">
            <a:solidFill>
              <a:srgbClr val="90CDE8"/>
            </a:solidFill>
            <a:prstDash val="solid"/>
            <a:round/>
            <a:headEnd len="sm" w="sm" type="none"/>
            <a:tailEnd len="med" w="med" type="triangle"/>
          </a:ln>
        </p:spPr>
      </p:cxnSp>
      <p:cxnSp>
        <p:nvCxnSpPr>
          <p:cNvPr id="410" name="Google Shape;410;p17"/>
          <p:cNvCxnSpPr>
            <a:endCxn id="411" idx="1"/>
          </p:cNvCxnSpPr>
          <p:nvPr/>
        </p:nvCxnSpPr>
        <p:spPr>
          <a:xfrm>
            <a:off x="7559350" y="3151904"/>
            <a:ext cx="368100" cy="316200"/>
          </a:xfrm>
          <a:prstGeom prst="straightConnector1">
            <a:avLst/>
          </a:prstGeom>
          <a:noFill/>
          <a:ln cap="flat" cmpd="sng" w="38100">
            <a:solidFill>
              <a:srgbClr val="90CDE8"/>
            </a:solidFill>
            <a:prstDash val="solid"/>
            <a:round/>
            <a:headEnd len="sm" w="sm" type="none"/>
            <a:tailEnd len="med" w="med" type="triangle"/>
          </a:ln>
        </p:spPr>
      </p:cxnSp>
      <p:cxnSp>
        <p:nvCxnSpPr>
          <p:cNvPr id="412" name="Google Shape;412;p17"/>
          <p:cNvCxnSpPr/>
          <p:nvPr/>
        </p:nvCxnSpPr>
        <p:spPr>
          <a:xfrm>
            <a:off x="9367025" y="2073733"/>
            <a:ext cx="1418452" cy="236767"/>
          </a:xfrm>
          <a:prstGeom prst="straightConnector1">
            <a:avLst/>
          </a:prstGeom>
          <a:noFill/>
          <a:ln cap="flat" cmpd="sng" w="38100">
            <a:solidFill>
              <a:srgbClr val="90CDE8"/>
            </a:solidFill>
            <a:prstDash val="solid"/>
            <a:round/>
            <a:headEnd len="sm" w="sm" type="none"/>
            <a:tailEnd len="med" w="med" type="triangle"/>
          </a:ln>
        </p:spPr>
      </p:cxnSp>
      <p:cxnSp>
        <p:nvCxnSpPr>
          <p:cNvPr id="413" name="Google Shape;413;p17"/>
          <p:cNvCxnSpPr/>
          <p:nvPr/>
        </p:nvCxnSpPr>
        <p:spPr>
          <a:xfrm>
            <a:off x="10118538" y="2899613"/>
            <a:ext cx="666937" cy="0"/>
          </a:xfrm>
          <a:prstGeom prst="straightConnector1">
            <a:avLst/>
          </a:prstGeom>
          <a:noFill/>
          <a:ln cap="flat" cmpd="sng" w="38100">
            <a:solidFill>
              <a:srgbClr val="90CDE8"/>
            </a:solidFill>
            <a:prstDash val="solid"/>
            <a:round/>
            <a:headEnd len="sm" w="sm" type="none"/>
            <a:tailEnd len="med" w="med" type="triangle"/>
          </a:ln>
        </p:spPr>
      </p:cxnSp>
      <p:cxnSp>
        <p:nvCxnSpPr>
          <p:cNvPr id="414" name="Google Shape;414;p17"/>
          <p:cNvCxnSpPr/>
          <p:nvPr/>
        </p:nvCxnSpPr>
        <p:spPr>
          <a:xfrm flipH="1" rot="10800000">
            <a:off x="10061780" y="2377292"/>
            <a:ext cx="707819" cy="522321"/>
          </a:xfrm>
          <a:prstGeom prst="straightConnector1">
            <a:avLst/>
          </a:prstGeom>
          <a:noFill/>
          <a:ln cap="flat" cmpd="sng" w="38100">
            <a:solidFill>
              <a:srgbClr val="90CDE8"/>
            </a:solidFill>
            <a:prstDash val="solid"/>
            <a:round/>
            <a:headEnd len="sm" w="sm" type="none"/>
            <a:tailEnd len="med" w="med" type="triangle"/>
          </a:ln>
        </p:spPr>
      </p:cxnSp>
      <p:cxnSp>
        <p:nvCxnSpPr>
          <p:cNvPr id="415" name="Google Shape;415;p17"/>
          <p:cNvCxnSpPr/>
          <p:nvPr/>
        </p:nvCxnSpPr>
        <p:spPr>
          <a:xfrm>
            <a:off x="10088831" y="1543416"/>
            <a:ext cx="680768" cy="31138"/>
          </a:xfrm>
          <a:prstGeom prst="straightConnector1">
            <a:avLst/>
          </a:prstGeom>
          <a:noFill/>
          <a:ln cap="flat" cmpd="sng" w="38100">
            <a:solidFill>
              <a:srgbClr val="90CDE8"/>
            </a:solidFill>
            <a:prstDash val="solid"/>
            <a:round/>
            <a:headEnd len="sm" w="sm" type="none"/>
            <a:tailEnd len="med" w="med" type="triangle"/>
          </a:ln>
        </p:spPr>
      </p:cxnSp>
      <p:cxnSp>
        <p:nvCxnSpPr>
          <p:cNvPr id="416" name="Google Shape;416;p17"/>
          <p:cNvCxnSpPr/>
          <p:nvPr/>
        </p:nvCxnSpPr>
        <p:spPr>
          <a:xfrm flipH="1" rot="10800000">
            <a:off x="7721841" y="6078945"/>
            <a:ext cx="503215" cy="269422"/>
          </a:xfrm>
          <a:prstGeom prst="straightConnector1">
            <a:avLst/>
          </a:prstGeom>
          <a:noFill/>
          <a:ln cap="flat" cmpd="sng" w="38100">
            <a:solidFill>
              <a:srgbClr val="90CDE8"/>
            </a:solidFill>
            <a:prstDash val="solid"/>
            <a:round/>
            <a:headEnd len="sm" w="sm" type="none"/>
            <a:tailEnd len="med" w="med" type="triangle"/>
          </a:ln>
        </p:spPr>
      </p:cxnSp>
      <p:cxnSp>
        <p:nvCxnSpPr>
          <p:cNvPr id="417" name="Google Shape;417;p17"/>
          <p:cNvCxnSpPr/>
          <p:nvPr/>
        </p:nvCxnSpPr>
        <p:spPr>
          <a:xfrm flipH="1" rot="10800000">
            <a:off x="9560289" y="3246608"/>
            <a:ext cx="1225188" cy="136478"/>
          </a:xfrm>
          <a:prstGeom prst="straightConnector1">
            <a:avLst/>
          </a:prstGeom>
          <a:noFill/>
          <a:ln cap="flat" cmpd="sng" w="38100">
            <a:solidFill>
              <a:srgbClr val="90CDE8"/>
            </a:solidFill>
            <a:prstDash val="solid"/>
            <a:round/>
            <a:headEnd len="sm" w="sm" type="none"/>
            <a:tailEnd len="med" w="med" type="triangle"/>
          </a:ln>
        </p:spPr>
      </p:cxnSp>
      <p:cxnSp>
        <p:nvCxnSpPr>
          <p:cNvPr id="418" name="Google Shape;418;p17"/>
          <p:cNvCxnSpPr/>
          <p:nvPr/>
        </p:nvCxnSpPr>
        <p:spPr>
          <a:xfrm flipH="1" rot="10800000">
            <a:off x="10288488" y="3672911"/>
            <a:ext cx="496989" cy="849663"/>
          </a:xfrm>
          <a:prstGeom prst="straightConnector1">
            <a:avLst/>
          </a:prstGeom>
          <a:noFill/>
          <a:ln cap="flat" cmpd="sng" w="38100">
            <a:solidFill>
              <a:srgbClr val="90CDE8"/>
            </a:solidFill>
            <a:prstDash val="solid"/>
            <a:round/>
            <a:headEnd len="sm" w="sm" type="none"/>
            <a:tailEnd len="med" w="med" type="triangle"/>
          </a:ln>
        </p:spPr>
      </p:cxnSp>
      <p:cxnSp>
        <p:nvCxnSpPr>
          <p:cNvPr id="419" name="Google Shape;419;p17"/>
          <p:cNvCxnSpPr/>
          <p:nvPr/>
        </p:nvCxnSpPr>
        <p:spPr>
          <a:xfrm>
            <a:off x="10058112" y="3073282"/>
            <a:ext cx="727363" cy="31138"/>
          </a:xfrm>
          <a:prstGeom prst="straightConnector1">
            <a:avLst/>
          </a:prstGeom>
          <a:noFill/>
          <a:ln cap="flat" cmpd="sng" w="38100">
            <a:solidFill>
              <a:srgbClr val="90CDE8"/>
            </a:solidFill>
            <a:prstDash val="solid"/>
            <a:round/>
            <a:headEnd len="sm" w="sm" type="none"/>
            <a:tailEnd len="med" w="med" type="triangle"/>
          </a:ln>
        </p:spPr>
      </p:cxnSp>
      <p:cxnSp>
        <p:nvCxnSpPr>
          <p:cNvPr id="420" name="Google Shape;420;p17"/>
          <p:cNvCxnSpPr/>
          <p:nvPr/>
        </p:nvCxnSpPr>
        <p:spPr>
          <a:xfrm>
            <a:off x="10114608" y="1726810"/>
            <a:ext cx="670869" cy="46849"/>
          </a:xfrm>
          <a:prstGeom prst="straightConnector1">
            <a:avLst/>
          </a:prstGeom>
          <a:noFill/>
          <a:ln cap="flat" cmpd="sng" w="38100">
            <a:solidFill>
              <a:srgbClr val="90CDE8"/>
            </a:solidFill>
            <a:prstDash val="solid"/>
            <a:round/>
            <a:headEnd len="sm" w="sm" type="none"/>
            <a:tailEnd len="med" w="med" type="triangle"/>
          </a:ln>
        </p:spPr>
      </p:cxnSp>
      <p:cxnSp>
        <p:nvCxnSpPr>
          <p:cNvPr id="421" name="Google Shape;421;p17"/>
          <p:cNvCxnSpPr/>
          <p:nvPr/>
        </p:nvCxnSpPr>
        <p:spPr>
          <a:xfrm>
            <a:off x="9404140" y="1930985"/>
            <a:ext cx="1381337" cy="132842"/>
          </a:xfrm>
          <a:prstGeom prst="straightConnector1">
            <a:avLst/>
          </a:prstGeom>
          <a:noFill/>
          <a:ln cap="flat" cmpd="sng" w="38100">
            <a:solidFill>
              <a:srgbClr val="90CDE8"/>
            </a:solidFill>
            <a:prstDash val="solid"/>
            <a:round/>
            <a:headEnd len="sm" w="sm" type="none"/>
            <a:tailEnd len="med" w="med" type="triangle"/>
          </a:ln>
        </p:spPr>
      </p:cxnSp>
      <p:cxnSp>
        <p:nvCxnSpPr>
          <p:cNvPr id="422" name="Google Shape;422;p17"/>
          <p:cNvCxnSpPr/>
          <p:nvPr/>
        </p:nvCxnSpPr>
        <p:spPr>
          <a:xfrm flipH="1" rot="10800000">
            <a:off x="9435161" y="3503533"/>
            <a:ext cx="1334438" cy="788020"/>
          </a:xfrm>
          <a:prstGeom prst="straightConnector1">
            <a:avLst/>
          </a:prstGeom>
          <a:noFill/>
          <a:ln cap="flat" cmpd="sng" w="38100">
            <a:solidFill>
              <a:srgbClr val="90CDE8"/>
            </a:solidFill>
            <a:prstDash val="solid"/>
            <a:round/>
            <a:headEnd len="sm" w="sm" type="none"/>
            <a:tailEnd len="med" w="med" type="triangle"/>
          </a:ln>
        </p:spPr>
      </p:cxnSp>
      <p:cxnSp>
        <p:nvCxnSpPr>
          <p:cNvPr id="423" name="Google Shape;423;p17"/>
          <p:cNvCxnSpPr/>
          <p:nvPr/>
        </p:nvCxnSpPr>
        <p:spPr>
          <a:xfrm flipH="1" rot="10800000">
            <a:off x="9560289" y="3383086"/>
            <a:ext cx="1225186" cy="167614"/>
          </a:xfrm>
          <a:prstGeom prst="straightConnector1">
            <a:avLst/>
          </a:prstGeom>
          <a:noFill/>
          <a:ln cap="flat" cmpd="sng" w="38100">
            <a:solidFill>
              <a:srgbClr val="90CDE8"/>
            </a:solidFill>
            <a:prstDash val="solid"/>
            <a:round/>
            <a:headEnd len="sm" w="sm" type="none"/>
            <a:tailEnd len="med" w="med" type="triangle"/>
          </a:ln>
        </p:spPr>
      </p:cxnSp>
      <p:cxnSp>
        <p:nvCxnSpPr>
          <p:cNvPr id="424" name="Google Shape;424;p17"/>
          <p:cNvCxnSpPr/>
          <p:nvPr/>
        </p:nvCxnSpPr>
        <p:spPr>
          <a:xfrm>
            <a:off x="10235788" y="5760118"/>
            <a:ext cx="566072" cy="31138"/>
          </a:xfrm>
          <a:prstGeom prst="straightConnector1">
            <a:avLst/>
          </a:prstGeom>
          <a:noFill/>
          <a:ln cap="flat" cmpd="sng" w="38100">
            <a:solidFill>
              <a:srgbClr val="90CDE8"/>
            </a:solidFill>
            <a:prstDash val="solid"/>
            <a:round/>
            <a:headEnd len="sm" w="sm" type="none"/>
            <a:tailEnd len="med" w="med" type="triangle"/>
          </a:ln>
        </p:spPr>
      </p:cxnSp>
      <p:cxnSp>
        <p:nvCxnSpPr>
          <p:cNvPr id="425" name="Google Shape;425;p17"/>
          <p:cNvCxnSpPr/>
          <p:nvPr/>
        </p:nvCxnSpPr>
        <p:spPr>
          <a:xfrm>
            <a:off x="10242091" y="5996063"/>
            <a:ext cx="566072" cy="31138"/>
          </a:xfrm>
          <a:prstGeom prst="straightConnector1">
            <a:avLst/>
          </a:prstGeom>
          <a:noFill/>
          <a:ln cap="flat" cmpd="sng" w="38100">
            <a:solidFill>
              <a:srgbClr val="90CDE8"/>
            </a:solidFill>
            <a:prstDash val="solid"/>
            <a:round/>
            <a:headEnd len="sm" w="sm" type="none"/>
            <a:tailEnd len="med" w="med" type="triangle"/>
          </a:ln>
        </p:spPr>
      </p:cxnSp>
      <p:cxnSp>
        <p:nvCxnSpPr>
          <p:cNvPr id="426" name="Google Shape;426;p17"/>
          <p:cNvCxnSpPr/>
          <p:nvPr/>
        </p:nvCxnSpPr>
        <p:spPr>
          <a:xfrm>
            <a:off x="10025020" y="6303426"/>
            <a:ext cx="744579" cy="0"/>
          </a:xfrm>
          <a:prstGeom prst="straightConnector1">
            <a:avLst/>
          </a:prstGeom>
          <a:noFill/>
          <a:ln cap="flat" cmpd="sng" w="38100">
            <a:solidFill>
              <a:srgbClr val="90CDE8"/>
            </a:solidFill>
            <a:prstDash val="solid"/>
            <a:round/>
            <a:headEnd len="sm" w="sm" type="none"/>
            <a:tailEnd len="med" w="med" type="triangle"/>
          </a:ln>
        </p:spPr>
      </p:cxnSp>
      <p:cxnSp>
        <p:nvCxnSpPr>
          <p:cNvPr id="427" name="Google Shape;427;p17"/>
          <p:cNvCxnSpPr/>
          <p:nvPr/>
        </p:nvCxnSpPr>
        <p:spPr>
          <a:xfrm>
            <a:off x="9966665" y="6575883"/>
            <a:ext cx="818812" cy="35499"/>
          </a:xfrm>
          <a:prstGeom prst="straightConnector1">
            <a:avLst/>
          </a:prstGeom>
          <a:noFill/>
          <a:ln cap="flat" cmpd="sng" w="38100">
            <a:solidFill>
              <a:srgbClr val="90CDE8"/>
            </a:solidFill>
            <a:prstDash val="solid"/>
            <a:round/>
            <a:headEnd len="sm" w="sm" type="none"/>
            <a:tailEnd len="med" w="med" type="triangle"/>
          </a:ln>
        </p:spPr>
      </p:cxnSp>
      <p:cxnSp>
        <p:nvCxnSpPr>
          <p:cNvPr id="428" name="Google Shape;428;p17"/>
          <p:cNvCxnSpPr/>
          <p:nvPr/>
        </p:nvCxnSpPr>
        <p:spPr>
          <a:xfrm flipH="1" rot="10800000">
            <a:off x="10256172" y="4363903"/>
            <a:ext cx="529305" cy="143102"/>
          </a:xfrm>
          <a:prstGeom prst="straightConnector1">
            <a:avLst/>
          </a:prstGeom>
          <a:noFill/>
          <a:ln cap="flat" cmpd="sng" w="38100">
            <a:solidFill>
              <a:srgbClr val="90CDE8"/>
            </a:solidFill>
            <a:prstDash val="solid"/>
            <a:round/>
            <a:headEnd len="sm" w="sm" type="none"/>
            <a:tailEnd len="med" w="med" type="triangle"/>
          </a:ln>
        </p:spPr>
      </p:cxnSp>
      <p:cxnSp>
        <p:nvCxnSpPr>
          <p:cNvPr id="429" name="Google Shape;429;p17"/>
          <p:cNvCxnSpPr>
            <a:endCxn id="408" idx="0"/>
          </p:cNvCxnSpPr>
          <p:nvPr/>
        </p:nvCxnSpPr>
        <p:spPr>
          <a:xfrm>
            <a:off x="9349954" y="2160595"/>
            <a:ext cx="566100" cy="629100"/>
          </a:xfrm>
          <a:prstGeom prst="straightConnector1">
            <a:avLst/>
          </a:prstGeom>
          <a:noFill/>
          <a:ln cap="flat" cmpd="sng" w="38100">
            <a:solidFill>
              <a:srgbClr val="90CDE8"/>
            </a:solidFill>
            <a:prstDash val="solid"/>
            <a:round/>
            <a:headEnd len="sm" w="sm" type="none"/>
            <a:tailEnd len="med" w="med" type="triangle"/>
          </a:ln>
        </p:spPr>
      </p:cxnSp>
      <p:cxnSp>
        <p:nvCxnSpPr>
          <p:cNvPr id="430" name="Google Shape;430;p17"/>
          <p:cNvCxnSpPr>
            <a:endCxn id="398" idx="2"/>
          </p:cNvCxnSpPr>
          <p:nvPr/>
        </p:nvCxnSpPr>
        <p:spPr>
          <a:xfrm flipH="1" rot="10800000">
            <a:off x="8603642" y="2183274"/>
            <a:ext cx="660900" cy="769500"/>
          </a:xfrm>
          <a:prstGeom prst="straightConnector1">
            <a:avLst/>
          </a:prstGeom>
          <a:noFill/>
          <a:ln cap="flat" cmpd="sng" w="38100">
            <a:solidFill>
              <a:srgbClr val="90CDE8"/>
            </a:solidFill>
            <a:prstDash val="solid"/>
            <a:round/>
            <a:headEnd len="sm" w="sm" type="none"/>
            <a:tailEnd len="med" w="med" type="triangle"/>
          </a:ln>
        </p:spPr>
      </p:cxnSp>
      <p:cxnSp>
        <p:nvCxnSpPr>
          <p:cNvPr id="431" name="Google Shape;431;p17"/>
          <p:cNvCxnSpPr>
            <a:endCxn id="432" idx="1"/>
          </p:cNvCxnSpPr>
          <p:nvPr/>
        </p:nvCxnSpPr>
        <p:spPr>
          <a:xfrm flipH="1" rot="10800000">
            <a:off x="8527977" y="5423952"/>
            <a:ext cx="2257500" cy="334200"/>
          </a:xfrm>
          <a:prstGeom prst="straightConnector1">
            <a:avLst/>
          </a:prstGeom>
          <a:noFill/>
          <a:ln cap="flat" cmpd="sng" w="38100">
            <a:solidFill>
              <a:srgbClr val="90CDE8"/>
            </a:solidFill>
            <a:prstDash val="solid"/>
            <a:round/>
            <a:headEnd len="sm" w="sm" type="none"/>
            <a:tailEnd len="med" w="med" type="triangle"/>
          </a:ln>
        </p:spPr>
      </p:cxnSp>
      <p:cxnSp>
        <p:nvCxnSpPr>
          <p:cNvPr id="433" name="Google Shape;433;p17"/>
          <p:cNvCxnSpPr/>
          <p:nvPr/>
        </p:nvCxnSpPr>
        <p:spPr>
          <a:xfrm>
            <a:off x="9602139" y="5064728"/>
            <a:ext cx="1183338" cy="243603"/>
          </a:xfrm>
          <a:prstGeom prst="straightConnector1">
            <a:avLst/>
          </a:prstGeom>
          <a:noFill/>
          <a:ln cap="flat" cmpd="sng" w="38100">
            <a:solidFill>
              <a:srgbClr val="90CDE8"/>
            </a:solidFill>
            <a:prstDash val="solid"/>
            <a:round/>
            <a:headEnd len="sm" w="sm" type="none"/>
            <a:tailEnd len="med" w="med" type="triangle"/>
          </a:ln>
        </p:spPr>
      </p:cxnSp>
      <p:cxnSp>
        <p:nvCxnSpPr>
          <p:cNvPr id="434" name="Google Shape;434;p17"/>
          <p:cNvCxnSpPr/>
          <p:nvPr/>
        </p:nvCxnSpPr>
        <p:spPr>
          <a:xfrm>
            <a:off x="9668872" y="4894072"/>
            <a:ext cx="1129607" cy="172866"/>
          </a:xfrm>
          <a:prstGeom prst="straightConnector1">
            <a:avLst/>
          </a:prstGeom>
          <a:noFill/>
          <a:ln cap="flat" cmpd="sng" w="38100">
            <a:solidFill>
              <a:srgbClr val="90CDE8"/>
            </a:solidFill>
            <a:prstDash val="solid"/>
            <a:round/>
            <a:headEnd len="sm" w="sm" type="none"/>
            <a:tailEnd len="med" w="med" type="triangle"/>
          </a:ln>
        </p:spPr>
      </p:cxnSp>
      <p:cxnSp>
        <p:nvCxnSpPr>
          <p:cNvPr id="435" name="Google Shape;435;p17"/>
          <p:cNvCxnSpPr/>
          <p:nvPr/>
        </p:nvCxnSpPr>
        <p:spPr>
          <a:xfrm>
            <a:off x="8329522" y="3641773"/>
            <a:ext cx="708064" cy="629799"/>
          </a:xfrm>
          <a:prstGeom prst="straightConnector1">
            <a:avLst/>
          </a:prstGeom>
          <a:noFill/>
          <a:ln cap="flat" cmpd="sng" w="38100">
            <a:solidFill>
              <a:srgbClr val="90CDE8"/>
            </a:solidFill>
            <a:prstDash val="solid"/>
            <a:round/>
            <a:headEnd len="sm" w="sm" type="none"/>
            <a:tailEnd len="med" w="med" type="triangle"/>
          </a:ln>
        </p:spPr>
      </p:cxnSp>
      <p:cxnSp>
        <p:nvCxnSpPr>
          <p:cNvPr id="436" name="Google Shape;436;p17"/>
          <p:cNvCxnSpPr/>
          <p:nvPr/>
        </p:nvCxnSpPr>
        <p:spPr>
          <a:xfrm rot="10800000">
            <a:off x="8298549" y="3605443"/>
            <a:ext cx="74144" cy="1087769"/>
          </a:xfrm>
          <a:prstGeom prst="straightConnector1">
            <a:avLst/>
          </a:prstGeom>
          <a:noFill/>
          <a:ln cap="flat" cmpd="sng" w="38100">
            <a:solidFill>
              <a:srgbClr val="90CDE8"/>
            </a:solidFill>
            <a:prstDash val="solid"/>
            <a:round/>
            <a:headEnd len="sm" w="sm" type="none"/>
            <a:tailEnd len="med" w="med" type="triangle"/>
          </a:ln>
        </p:spPr>
      </p:cxnSp>
      <p:cxnSp>
        <p:nvCxnSpPr>
          <p:cNvPr id="437" name="Google Shape;437;p17"/>
          <p:cNvCxnSpPr/>
          <p:nvPr/>
        </p:nvCxnSpPr>
        <p:spPr>
          <a:xfrm flipH="1" rot="10800000">
            <a:off x="9305943" y="3188748"/>
            <a:ext cx="383155" cy="171039"/>
          </a:xfrm>
          <a:prstGeom prst="straightConnector1">
            <a:avLst/>
          </a:prstGeom>
          <a:noFill/>
          <a:ln cap="flat" cmpd="sng" w="38100">
            <a:solidFill>
              <a:srgbClr val="90CDE8"/>
            </a:solidFill>
            <a:prstDash val="solid"/>
            <a:round/>
            <a:headEnd len="sm" w="sm" type="none"/>
            <a:tailEnd len="med" w="med" type="triangle"/>
          </a:ln>
        </p:spPr>
      </p:cxnSp>
      <p:cxnSp>
        <p:nvCxnSpPr>
          <p:cNvPr id="438" name="Google Shape;438;p17"/>
          <p:cNvCxnSpPr/>
          <p:nvPr/>
        </p:nvCxnSpPr>
        <p:spPr>
          <a:xfrm>
            <a:off x="8565928" y="3011642"/>
            <a:ext cx="582300" cy="305042"/>
          </a:xfrm>
          <a:prstGeom prst="straightConnector1">
            <a:avLst/>
          </a:prstGeom>
          <a:noFill/>
          <a:ln cap="flat" cmpd="sng" w="38100">
            <a:solidFill>
              <a:srgbClr val="90CDE8"/>
            </a:solidFill>
            <a:prstDash val="solid"/>
            <a:round/>
            <a:headEnd len="sm" w="sm" type="none"/>
            <a:tailEnd len="med" w="med" type="triangle"/>
          </a:ln>
        </p:spPr>
      </p:cxnSp>
      <p:cxnSp>
        <p:nvCxnSpPr>
          <p:cNvPr id="439" name="Google Shape;439;p17"/>
          <p:cNvCxnSpPr>
            <a:endCxn id="440" idx="1"/>
          </p:cNvCxnSpPr>
          <p:nvPr/>
        </p:nvCxnSpPr>
        <p:spPr>
          <a:xfrm flipH="1" rot="10800000">
            <a:off x="8358928" y="3503534"/>
            <a:ext cx="789300" cy="15900"/>
          </a:xfrm>
          <a:prstGeom prst="straightConnector1">
            <a:avLst/>
          </a:prstGeom>
          <a:noFill/>
          <a:ln cap="flat" cmpd="sng" w="38100">
            <a:solidFill>
              <a:srgbClr val="90CDE8"/>
            </a:solidFill>
            <a:prstDash val="solid"/>
            <a:round/>
            <a:headEnd len="sm" w="sm" type="none"/>
            <a:tailEnd len="med" w="med" type="triangle"/>
          </a:ln>
        </p:spPr>
      </p:cxnSp>
      <p:cxnSp>
        <p:nvCxnSpPr>
          <p:cNvPr id="441" name="Google Shape;441;p17"/>
          <p:cNvCxnSpPr>
            <a:endCxn id="440" idx="2"/>
          </p:cNvCxnSpPr>
          <p:nvPr/>
        </p:nvCxnSpPr>
        <p:spPr>
          <a:xfrm flipH="1" rot="10800000">
            <a:off x="9232084" y="3708341"/>
            <a:ext cx="143100" cy="531000"/>
          </a:xfrm>
          <a:prstGeom prst="straightConnector1">
            <a:avLst/>
          </a:prstGeom>
          <a:noFill/>
          <a:ln cap="flat" cmpd="sng" w="38100">
            <a:solidFill>
              <a:srgbClr val="90CDE8"/>
            </a:solidFill>
            <a:prstDash val="solid"/>
            <a:round/>
            <a:headEnd len="sm" w="sm" type="none"/>
            <a:tailEnd len="med" w="med" type="triangle"/>
          </a:ln>
        </p:spPr>
      </p:cxnSp>
      <p:cxnSp>
        <p:nvCxnSpPr>
          <p:cNvPr id="442" name="Google Shape;442;p17"/>
          <p:cNvCxnSpPr>
            <a:endCxn id="443" idx="1"/>
          </p:cNvCxnSpPr>
          <p:nvPr/>
        </p:nvCxnSpPr>
        <p:spPr>
          <a:xfrm>
            <a:off x="9389554" y="4436035"/>
            <a:ext cx="526500" cy="192600"/>
          </a:xfrm>
          <a:prstGeom prst="straightConnector1">
            <a:avLst/>
          </a:prstGeom>
          <a:noFill/>
          <a:ln cap="flat" cmpd="sng" w="38100">
            <a:solidFill>
              <a:srgbClr val="90CDE8"/>
            </a:solidFill>
            <a:prstDash val="solid"/>
            <a:round/>
            <a:headEnd len="sm" w="sm" type="none"/>
            <a:tailEnd len="med" w="med" type="triangle"/>
          </a:ln>
        </p:spPr>
      </p:cxnSp>
      <p:cxnSp>
        <p:nvCxnSpPr>
          <p:cNvPr id="444" name="Google Shape;444;p17"/>
          <p:cNvCxnSpPr>
            <a:endCxn id="445" idx="1"/>
          </p:cNvCxnSpPr>
          <p:nvPr/>
        </p:nvCxnSpPr>
        <p:spPr>
          <a:xfrm>
            <a:off x="8455779" y="4882320"/>
            <a:ext cx="780600" cy="111600"/>
          </a:xfrm>
          <a:prstGeom prst="straightConnector1">
            <a:avLst/>
          </a:prstGeom>
          <a:noFill/>
          <a:ln cap="flat" cmpd="sng" w="38100">
            <a:solidFill>
              <a:srgbClr val="90CDE8"/>
            </a:solidFill>
            <a:prstDash val="solid"/>
            <a:round/>
            <a:headEnd len="sm" w="sm" type="none"/>
            <a:tailEnd len="med" w="med" type="triangle"/>
          </a:ln>
        </p:spPr>
      </p:cxnSp>
      <p:cxnSp>
        <p:nvCxnSpPr>
          <p:cNvPr id="446" name="Google Shape;446;p17"/>
          <p:cNvCxnSpPr>
            <a:endCxn id="447" idx="1"/>
          </p:cNvCxnSpPr>
          <p:nvPr/>
        </p:nvCxnSpPr>
        <p:spPr>
          <a:xfrm flipH="1" rot="10800000">
            <a:off x="8471524" y="4423828"/>
            <a:ext cx="537900" cy="409500"/>
          </a:xfrm>
          <a:prstGeom prst="straightConnector1">
            <a:avLst/>
          </a:prstGeom>
          <a:noFill/>
          <a:ln cap="flat" cmpd="sng" w="38100">
            <a:solidFill>
              <a:srgbClr val="90CDE8"/>
            </a:solidFill>
            <a:prstDash val="solid"/>
            <a:round/>
            <a:headEnd len="sm" w="sm" type="none"/>
            <a:tailEnd len="med" w="med" type="triangle"/>
          </a:ln>
        </p:spPr>
      </p:cxnSp>
      <p:cxnSp>
        <p:nvCxnSpPr>
          <p:cNvPr id="448" name="Google Shape;448;p17"/>
          <p:cNvCxnSpPr/>
          <p:nvPr/>
        </p:nvCxnSpPr>
        <p:spPr>
          <a:xfrm>
            <a:off x="9123026" y="6159165"/>
            <a:ext cx="448083" cy="432287"/>
          </a:xfrm>
          <a:prstGeom prst="straightConnector1">
            <a:avLst/>
          </a:prstGeom>
          <a:noFill/>
          <a:ln cap="flat" cmpd="sng" w="38100">
            <a:solidFill>
              <a:srgbClr val="90CDE8"/>
            </a:solidFill>
            <a:prstDash val="solid"/>
            <a:round/>
            <a:headEnd len="sm" w="sm" type="none"/>
            <a:tailEnd len="med" w="med" type="triangle"/>
          </a:ln>
        </p:spPr>
      </p:cxnSp>
      <p:cxnSp>
        <p:nvCxnSpPr>
          <p:cNvPr id="449" name="Google Shape;449;p17"/>
          <p:cNvCxnSpPr/>
          <p:nvPr/>
        </p:nvCxnSpPr>
        <p:spPr>
          <a:xfrm>
            <a:off x="8527590" y="5919271"/>
            <a:ext cx="566072" cy="31138"/>
          </a:xfrm>
          <a:prstGeom prst="straightConnector1">
            <a:avLst/>
          </a:prstGeom>
          <a:noFill/>
          <a:ln cap="flat" cmpd="sng" w="38100">
            <a:solidFill>
              <a:srgbClr val="90CDE8"/>
            </a:solidFill>
            <a:prstDash val="solid"/>
            <a:round/>
            <a:headEnd len="sm" w="sm" type="none"/>
            <a:tailEnd len="med" w="med" type="triangle"/>
          </a:ln>
        </p:spPr>
      </p:cxnSp>
      <p:cxnSp>
        <p:nvCxnSpPr>
          <p:cNvPr id="450" name="Google Shape;450;p17"/>
          <p:cNvCxnSpPr>
            <a:endCxn id="451" idx="2"/>
          </p:cNvCxnSpPr>
          <p:nvPr/>
        </p:nvCxnSpPr>
        <p:spPr>
          <a:xfrm rot="10800000">
            <a:off x="8298550" y="5087320"/>
            <a:ext cx="30600" cy="611700"/>
          </a:xfrm>
          <a:prstGeom prst="straightConnector1">
            <a:avLst/>
          </a:prstGeom>
          <a:noFill/>
          <a:ln cap="flat" cmpd="sng" w="38100">
            <a:solidFill>
              <a:srgbClr val="90CDE8"/>
            </a:solidFill>
            <a:prstDash val="solid"/>
            <a:round/>
            <a:headEnd len="sm" w="sm" type="none"/>
            <a:tailEnd len="med" w="med" type="triangle"/>
          </a:ln>
        </p:spPr>
      </p:cxnSp>
      <p:cxnSp>
        <p:nvCxnSpPr>
          <p:cNvPr id="452" name="Google Shape;452;p17"/>
          <p:cNvCxnSpPr/>
          <p:nvPr/>
        </p:nvCxnSpPr>
        <p:spPr>
          <a:xfrm>
            <a:off x="9406062" y="5158477"/>
            <a:ext cx="509991" cy="599601"/>
          </a:xfrm>
          <a:prstGeom prst="straightConnector1">
            <a:avLst/>
          </a:prstGeom>
          <a:noFill/>
          <a:ln cap="flat" cmpd="sng" w="38100">
            <a:solidFill>
              <a:srgbClr val="90CDE8"/>
            </a:solidFill>
            <a:prstDash val="solid"/>
            <a:round/>
            <a:headEnd len="sm" w="sm" type="none"/>
            <a:tailEnd len="med" w="med" type="triangle"/>
          </a:ln>
        </p:spPr>
      </p:cxnSp>
      <p:cxnSp>
        <p:nvCxnSpPr>
          <p:cNvPr id="453" name="Google Shape;453;p17"/>
          <p:cNvCxnSpPr/>
          <p:nvPr/>
        </p:nvCxnSpPr>
        <p:spPr>
          <a:xfrm flipH="1" rot="10800000">
            <a:off x="8445608" y="5151707"/>
            <a:ext cx="818933" cy="562757"/>
          </a:xfrm>
          <a:prstGeom prst="straightConnector1">
            <a:avLst/>
          </a:prstGeom>
          <a:noFill/>
          <a:ln cap="flat" cmpd="sng" w="38100">
            <a:solidFill>
              <a:srgbClr val="90CDE8"/>
            </a:solidFill>
            <a:prstDash val="solid"/>
            <a:round/>
            <a:headEnd len="sm" w="sm" type="none"/>
            <a:tailEnd len="med" w="med" type="triangle"/>
          </a:ln>
        </p:spPr>
      </p:cxnSp>
      <p:cxnSp>
        <p:nvCxnSpPr>
          <p:cNvPr id="454" name="Google Shape;454;p17"/>
          <p:cNvCxnSpPr>
            <a:endCxn id="451" idx="1"/>
          </p:cNvCxnSpPr>
          <p:nvPr/>
        </p:nvCxnSpPr>
        <p:spPr>
          <a:xfrm flipH="1" rot="10800000">
            <a:off x="6849994" y="4882513"/>
            <a:ext cx="1221600" cy="111300"/>
          </a:xfrm>
          <a:prstGeom prst="straightConnector1">
            <a:avLst/>
          </a:prstGeom>
          <a:noFill/>
          <a:ln cap="flat" cmpd="sng" w="38100">
            <a:solidFill>
              <a:srgbClr val="90CDE8"/>
            </a:solidFill>
            <a:prstDash val="solid"/>
            <a:round/>
            <a:headEnd len="sm" w="sm" type="none"/>
            <a:tailEnd len="med" w="med" type="triangle"/>
          </a:ln>
        </p:spPr>
      </p:cxnSp>
      <p:cxnSp>
        <p:nvCxnSpPr>
          <p:cNvPr id="455" name="Google Shape;455;p17"/>
          <p:cNvCxnSpPr/>
          <p:nvPr/>
        </p:nvCxnSpPr>
        <p:spPr>
          <a:xfrm flipH="1" rot="10800000">
            <a:off x="6320503" y="5118396"/>
            <a:ext cx="151306" cy="1118877"/>
          </a:xfrm>
          <a:prstGeom prst="straightConnector1">
            <a:avLst/>
          </a:prstGeom>
          <a:noFill/>
          <a:ln cap="flat" cmpd="sng" w="38100">
            <a:solidFill>
              <a:srgbClr val="90CDE8"/>
            </a:solidFill>
            <a:prstDash val="solid"/>
            <a:round/>
            <a:headEnd len="sm" w="sm" type="none"/>
            <a:tailEnd len="med" w="med" type="triangle"/>
          </a:ln>
        </p:spPr>
      </p:cxnSp>
      <p:sp>
        <p:nvSpPr>
          <p:cNvPr id="456" name="Google Shape;456;p17"/>
          <p:cNvSpPr/>
          <p:nvPr/>
        </p:nvSpPr>
        <p:spPr>
          <a:xfrm>
            <a:off x="10785477" y="1234538"/>
            <a:ext cx="1225550" cy="2632077"/>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600" u="none" cap="none" strike="noStrike">
                <a:solidFill>
                  <a:schemeClr val="lt1"/>
                </a:solidFill>
                <a:latin typeface="Arial"/>
                <a:ea typeface="Arial"/>
                <a:cs typeface="Arial"/>
                <a:sym typeface="Arial"/>
              </a:rPr>
              <a:t>Operator</a:t>
            </a:r>
            <a:endParaRPr b="1" i="0" sz="2000" u="none" cap="none" strike="noStrike">
              <a:solidFill>
                <a:schemeClr val="lt1"/>
              </a:solidFill>
              <a:latin typeface="Arial"/>
              <a:ea typeface="Arial"/>
              <a:cs typeface="Arial"/>
              <a:sym typeface="Arial"/>
            </a:endParaRPr>
          </a:p>
        </p:txBody>
      </p:sp>
      <p:sp>
        <p:nvSpPr>
          <p:cNvPr id="432" name="Google Shape;432;p17"/>
          <p:cNvSpPr/>
          <p:nvPr/>
        </p:nvSpPr>
        <p:spPr>
          <a:xfrm>
            <a:off x="10785477" y="4107913"/>
            <a:ext cx="1225550" cy="2632077"/>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600" u="none" cap="none" strike="noStrike">
                <a:solidFill>
                  <a:schemeClr val="lt1"/>
                </a:solidFill>
                <a:latin typeface="Arial"/>
                <a:ea typeface="Arial"/>
                <a:cs typeface="Arial"/>
                <a:sym typeface="Arial"/>
              </a:rPr>
              <a:t>Other systems</a:t>
            </a:r>
            <a:endParaRPr b="1" i="0" sz="1400" u="none" cap="none" strike="noStrike">
              <a:solidFill>
                <a:schemeClr val="lt1"/>
              </a:solidFill>
              <a:latin typeface="Arial"/>
              <a:ea typeface="Arial"/>
              <a:cs typeface="Arial"/>
              <a:sym typeface="Arial"/>
            </a:endParaRPr>
          </a:p>
        </p:txBody>
      </p:sp>
      <p:sp>
        <p:nvSpPr>
          <p:cNvPr id="457" name="Google Shape;457;p17"/>
          <p:cNvSpPr/>
          <p:nvPr/>
        </p:nvSpPr>
        <p:spPr>
          <a:xfrm>
            <a:off x="250827" y="1234538"/>
            <a:ext cx="1225550" cy="873127"/>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50" u="none" cap="none" strike="noStrike">
                <a:solidFill>
                  <a:schemeClr val="lt1"/>
                </a:solidFill>
                <a:latin typeface="Arial"/>
                <a:ea typeface="Arial"/>
                <a:cs typeface="Arial"/>
                <a:sym typeface="Arial"/>
              </a:rPr>
              <a:t>Measurements</a:t>
            </a:r>
            <a:endParaRPr b="1" i="0" sz="2000" u="none" cap="none" strike="noStrike">
              <a:solidFill>
                <a:schemeClr val="lt1"/>
              </a:solidFill>
              <a:latin typeface="Arial"/>
              <a:ea typeface="Arial"/>
              <a:cs typeface="Arial"/>
              <a:sym typeface="Arial"/>
            </a:endParaRPr>
          </a:p>
        </p:txBody>
      </p:sp>
      <p:sp>
        <p:nvSpPr>
          <p:cNvPr id="458" name="Google Shape;458;p17"/>
          <p:cNvSpPr/>
          <p:nvPr/>
        </p:nvSpPr>
        <p:spPr>
          <a:xfrm>
            <a:off x="250825" y="3550700"/>
            <a:ext cx="1225550" cy="873127"/>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600" u="none" cap="none" strike="noStrike">
                <a:solidFill>
                  <a:schemeClr val="lt1"/>
                </a:solidFill>
                <a:latin typeface="Arial"/>
                <a:ea typeface="Arial"/>
                <a:cs typeface="Arial"/>
                <a:sym typeface="Arial"/>
              </a:rPr>
              <a:t>Plans</a:t>
            </a:r>
            <a:endParaRPr b="1" i="0" sz="1400" u="none" cap="none" strike="noStrike">
              <a:solidFill>
                <a:schemeClr val="lt1"/>
              </a:solidFill>
              <a:latin typeface="Arial"/>
              <a:ea typeface="Arial"/>
              <a:cs typeface="Arial"/>
              <a:sym typeface="Arial"/>
            </a:endParaRPr>
          </a:p>
        </p:txBody>
      </p:sp>
      <p:sp>
        <p:nvSpPr>
          <p:cNvPr id="459" name="Google Shape;459;p17"/>
          <p:cNvSpPr/>
          <p:nvPr/>
        </p:nvSpPr>
        <p:spPr>
          <a:xfrm>
            <a:off x="250825" y="2392619"/>
            <a:ext cx="1225550" cy="873127"/>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600" u="none" cap="none" strike="noStrike">
                <a:solidFill>
                  <a:schemeClr val="lt1"/>
                </a:solidFill>
                <a:latin typeface="Arial"/>
                <a:ea typeface="Arial"/>
                <a:cs typeface="Arial"/>
                <a:sym typeface="Arial"/>
              </a:rPr>
              <a:t>Grid data</a:t>
            </a:r>
            <a:endParaRPr b="1" i="0" sz="1400" u="none" cap="none" strike="noStrike">
              <a:solidFill>
                <a:schemeClr val="lt1"/>
              </a:solidFill>
              <a:latin typeface="Arial"/>
              <a:ea typeface="Arial"/>
              <a:cs typeface="Arial"/>
              <a:sym typeface="Arial"/>
            </a:endParaRPr>
          </a:p>
        </p:txBody>
      </p:sp>
      <p:sp>
        <p:nvSpPr>
          <p:cNvPr id="460" name="Google Shape;460;p17"/>
          <p:cNvSpPr/>
          <p:nvPr/>
        </p:nvSpPr>
        <p:spPr>
          <a:xfrm>
            <a:off x="250825" y="5866863"/>
            <a:ext cx="1225550" cy="873127"/>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600" u="none" cap="none" strike="noStrike">
                <a:solidFill>
                  <a:schemeClr val="lt1"/>
                </a:solidFill>
                <a:latin typeface="Arial"/>
                <a:ea typeface="Arial"/>
                <a:cs typeface="Arial"/>
                <a:sym typeface="Arial"/>
              </a:rPr>
              <a:t>Market data</a:t>
            </a:r>
            <a:endParaRPr b="1" i="0" sz="2000" u="none" cap="none" strike="noStrike">
              <a:solidFill>
                <a:schemeClr val="lt1"/>
              </a:solidFill>
              <a:latin typeface="Arial"/>
              <a:ea typeface="Arial"/>
              <a:cs typeface="Arial"/>
              <a:sym typeface="Arial"/>
            </a:endParaRPr>
          </a:p>
        </p:txBody>
      </p:sp>
      <p:sp>
        <p:nvSpPr>
          <p:cNvPr id="461" name="Google Shape;461;p17"/>
          <p:cNvSpPr/>
          <p:nvPr/>
        </p:nvSpPr>
        <p:spPr>
          <a:xfrm>
            <a:off x="250825" y="4708781"/>
            <a:ext cx="1225550" cy="873127"/>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400" u="none" cap="none" strike="noStrike">
                <a:solidFill>
                  <a:schemeClr val="lt1"/>
                </a:solidFill>
                <a:latin typeface="Arial"/>
                <a:ea typeface="Arial"/>
                <a:cs typeface="Arial"/>
                <a:sym typeface="Arial"/>
              </a:rPr>
              <a:t>Prognoses</a:t>
            </a:r>
            <a:endParaRPr b="1" i="0" sz="1200" u="none" cap="none" strike="noStrike">
              <a:solidFill>
                <a:schemeClr val="lt1"/>
              </a:solidFill>
              <a:latin typeface="Arial"/>
              <a:ea typeface="Arial"/>
              <a:cs typeface="Arial"/>
              <a:sym typeface="Arial"/>
            </a:endParaRPr>
          </a:p>
        </p:txBody>
      </p:sp>
      <p:cxnSp>
        <p:nvCxnSpPr>
          <p:cNvPr id="462" name="Google Shape;462;p17"/>
          <p:cNvCxnSpPr/>
          <p:nvPr/>
        </p:nvCxnSpPr>
        <p:spPr>
          <a:xfrm flipH="1" rot="10800000">
            <a:off x="2152683" y="5118396"/>
            <a:ext cx="242799" cy="674643"/>
          </a:xfrm>
          <a:prstGeom prst="straightConnector1">
            <a:avLst/>
          </a:prstGeom>
          <a:noFill/>
          <a:ln cap="flat" cmpd="sng" w="38100">
            <a:solidFill>
              <a:srgbClr val="90CDE8"/>
            </a:solidFill>
            <a:prstDash val="solid"/>
            <a:round/>
            <a:headEnd len="sm" w="sm" type="none"/>
            <a:tailEnd len="med" w="med" type="triangle"/>
          </a:ln>
        </p:spPr>
      </p:cxnSp>
      <p:cxnSp>
        <p:nvCxnSpPr>
          <p:cNvPr id="463" name="Google Shape;463;p17"/>
          <p:cNvCxnSpPr/>
          <p:nvPr/>
        </p:nvCxnSpPr>
        <p:spPr>
          <a:xfrm>
            <a:off x="2379922" y="5858568"/>
            <a:ext cx="283036" cy="341710"/>
          </a:xfrm>
          <a:prstGeom prst="straightConnector1">
            <a:avLst/>
          </a:prstGeom>
          <a:noFill/>
          <a:ln cap="flat" cmpd="sng" w="38100">
            <a:solidFill>
              <a:srgbClr val="90CDE8"/>
            </a:solidFill>
            <a:prstDash val="solid"/>
            <a:round/>
            <a:headEnd len="sm" w="sm" type="none"/>
            <a:tailEnd len="med" w="med" type="triangle"/>
          </a:ln>
        </p:spPr>
      </p:cxnSp>
      <p:cxnSp>
        <p:nvCxnSpPr>
          <p:cNvPr id="464" name="Google Shape;464;p17"/>
          <p:cNvCxnSpPr/>
          <p:nvPr/>
        </p:nvCxnSpPr>
        <p:spPr>
          <a:xfrm flipH="1" rot="10800000">
            <a:off x="6675945" y="2183274"/>
            <a:ext cx="962101" cy="623561"/>
          </a:xfrm>
          <a:prstGeom prst="straightConnector1">
            <a:avLst/>
          </a:prstGeom>
          <a:noFill/>
          <a:ln cap="flat" cmpd="sng" w="38100">
            <a:solidFill>
              <a:srgbClr val="90CDE8"/>
            </a:solidFill>
            <a:prstDash val="solid"/>
            <a:round/>
            <a:headEnd len="sm" w="sm" type="none"/>
            <a:tailEnd len="med" w="med" type="triangle"/>
          </a:ln>
        </p:spPr>
      </p:cxnSp>
      <p:cxnSp>
        <p:nvCxnSpPr>
          <p:cNvPr id="465" name="Google Shape;465;p17"/>
          <p:cNvCxnSpPr/>
          <p:nvPr/>
        </p:nvCxnSpPr>
        <p:spPr>
          <a:xfrm>
            <a:off x="6738477" y="2848698"/>
            <a:ext cx="566072" cy="31138"/>
          </a:xfrm>
          <a:prstGeom prst="straightConnector1">
            <a:avLst/>
          </a:prstGeom>
          <a:noFill/>
          <a:ln cap="flat" cmpd="sng" w="38100">
            <a:solidFill>
              <a:srgbClr val="90CDE8"/>
            </a:solidFill>
            <a:prstDash val="solid"/>
            <a:round/>
            <a:headEnd len="sm" w="sm" type="none"/>
            <a:tailEnd len="med" w="med" type="triangle"/>
          </a:ln>
        </p:spPr>
      </p:cxnSp>
      <p:cxnSp>
        <p:nvCxnSpPr>
          <p:cNvPr id="466" name="Google Shape;466;p17"/>
          <p:cNvCxnSpPr/>
          <p:nvPr/>
        </p:nvCxnSpPr>
        <p:spPr>
          <a:xfrm flipH="1" rot="10800000">
            <a:off x="4127625" y="3708341"/>
            <a:ext cx="493153" cy="704654"/>
          </a:xfrm>
          <a:prstGeom prst="straightConnector1">
            <a:avLst/>
          </a:prstGeom>
          <a:noFill/>
          <a:ln cap="flat" cmpd="sng" w="38100">
            <a:solidFill>
              <a:srgbClr val="90CDE8"/>
            </a:solidFill>
            <a:prstDash val="solid"/>
            <a:round/>
            <a:headEnd len="sm" w="sm" type="none"/>
            <a:tailEnd len="med" w="med" type="triangle"/>
          </a:ln>
        </p:spPr>
      </p:cxnSp>
      <p:cxnSp>
        <p:nvCxnSpPr>
          <p:cNvPr id="467" name="Google Shape;467;p17"/>
          <p:cNvCxnSpPr/>
          <p:nvPr/>
        </p:nvCxnSpPr>
        <p:spPr>
          <a:xfrm flipH="1" rot="10800000">
            <a:off x="4043490" y="5079465"/>
            <a:ext cx="410191" cy="638947"/>
          </a:xfrm>
          <a:prstGeom prst="straightConnector1">
            <a:avLst/>
          </a:prstGeom>
          <a:noFill/>
          <a:ln cap="flat" cmpd="sng" w="38100">
            <a:solidFill>
              <a:srgbClr val="90CDE8"/>
            </a:solidFill>
            <a:prstDash val="solid"/>
            <a:round/>
            <a:headEnd len="sm" w="sm" type="none"/>
            <a:tailEnd len="med" w="med" type="triangle"/>
          </a:ln>
        </p:spPr>
      </p:cxnSp>
      <p:sp>
        <p:nvSpPr>
          <p:cNvPr id="305" name="Google Shape;305;p17"/>
          <p:cNvSpPr/>
          <p:nvPr/>
        </p:nvSpPr>
        <p:spPr>
          <a:xfrm>
            <a:off x="1863727" y="1332765"/>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35" name="Google Shape;335;p17"/>
          <p:cNvSpPr/>
          <p:nvPr/>
        </p:nvSpPr>
        <p:spPr>
          <a:xfrm>
            <a:off x="2770357" y="1537572"/>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08" name="Google Shape;308;p17"/>
          <p:cNvSpPr/>
          <p:nvPr/>
        </p:nvSpPr>
        <p:spPr>
          <a:xfrm>
            <a:off x="2090682" y="190285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65" name="Google Shape;365;p17"/>
          <p:cNvSpPr/>
          <p:nvPr/>
        </p:nvSpPr>
        <p:spPr>
          <a:xfrm>
            <a:off x="5568472" y="2899613"/>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68" name="Google Shape;468;p17"/>
          <p:cNvSpPr/>
          <p:nvPr/>
        </p:nvSpPr>
        <p:spPr>
          <a:xfrm>
            <a:off x="1863726" y="4258223"/>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43" name="Google Shape;343;p17"/>
          <p:cNvSpPr/>
          <p:nvPr/>
        </p:nvSpPr>
        <p:spPr>
          <a:xfrm>
            <a:off x="4582758" y="3316684"/>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33" name="Google Shape;333;p17"/>
          <p:cNvSpPr/>
          <p:nvPr/>
        </p:nvSpPr>
        <p:spPr>
          <a:xfrm>
            <a:off x="3634517" y="3316684"/>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31" name="Google Shape;331;p17"/>
          <p:cNvSpPr/>
          <p:nvPr/>
        </p:nvSpPr>
        <p:spPr>
          <a:xfrm>
            <a:off x="2786236" y="4246850"/>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54" name="Google Shape;354;p17"/>
          <p:cNvSpPr/>
          <p:nvPr/>
        </p:nvSpPr>
        <p:spPr>
          <a:xfrm>
            <a:off x="4406697" y="4708781"/>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69" name="Google Shape;469;p17"/>
          <p:cNvSpPr/>
          <p:nvPr/>
        </p:nvSpPr>
        <p:spPr>
          <a:xfrm>
            <a:off x="3829166" y="2789695"/>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15" name="Google Shape;315;p17"/>
          <p:cNvSpPr/>
          <p:nvPr/>
        </p:nvSpPr>
        <p:spPr>
          <a:xfrm>
            <a:off x="1941571" y="326329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70" name="Google Shape;470;p17"/>
          <p:cNvSpPr/>
          <p:nvPr/>
        </p:nvSpPr>
        <p:spPr>
          <a:xfrm>
            <a:off x="3728129" y="4299166"/>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71" name="Google Shape;471;p17"/>
          <p:cNvSpPr/>
          <p:nvPr/>
        </p:nvSpPr>
        <p:spPr>
          <a:xfrm>
            <a:off x="2568577" y="6201768"/>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28" name="Google Shape;328;p17"/>
          <p:cNvSpPr/>
          <p:nvPr/>
        </p:nvSpPr>
        <p:spPr>
          <a:xfrm>
            <a:off x="4393823" y="188995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13" name="Google Shape;313;p17"/>
          <p:cNvSpPr/>
          <p:nvPr/>
        </p:nvSpPr>
        <p:spPr>
          <a:xfrm>
            <a:off x="2300909" y="4735729"/>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72" name="Google Shape;472;p17"/>
          <p:cNvSpPr/>
          <p:nvPr/>
        </p:nvSpPr>
        <p:spPr>
          <a:xfrm>
            <a:off x="1941868" y="5714464"/>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37" name="Google Shape;337;p17"/>
          <p:cNvSpPr/>
          <p:nvPr/>
        </p:nvSpPr>
        <p:spPr>
          <a:xfrm>
            <a:off x="3779296" y="1405748"/>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73" name="Google Shape;473;p17"/>
          <p:cNvSpPr/>
          <p:nvPr/>
        </p:nvSpPr>
        <p:spPr>
          <a:xfrm>
            <a:off x="2500550" y="2806835"/>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74" name="Google Shape;474;p17"/>
          <p:cNvSpPr/>
          <p:nvPr/>
        </p:nvSpPr>
        <p:spPr>
          <a:xfrm>
            <a:off x="7253772" y="2779133"/>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83" name="Google Shape;383;p17"/>
          <p:cNvSpPr/>
          <p:nvPr/>
        </p:nvSpPr>
        <p:spPr>
          <a:xfrm>
            <a:off x="5523382" y="4735729"/>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75" name="Google Shape;475;p17"/>
          <p:cNvSpPr/>
          <p:nvPr/>
        </p:nvSpPr>
        <p:spPr>
          <a:xfrm>
            <a:off x="5677014" y="1369748"/>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61" name="Google Shape;361;p17"/>
          <p:cNvSpPr/>
          <p:nvPr/>
        </p:nvSpPr>
        <p:spPr>
          <a:xfrm>
            <a:off x="6041020" y="1859020"/>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73" name="Google Shape;373;p17"/>
          <p:cNvSpPr/>
          <p:nvPr/>
        </p:nvSpPr>
        <p:spPr>
          <a:xfrm>
            <a:off x="6396159" y="2779133"/>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80" name="Google Shape;380;p17"/>
          <p:cNvSpPr/>
          <p:nvPr/>
        </p:nvSpPr>
        <p:spPr>
          <a:xfrm>
            <a:off x="5785558" y="4239326"/>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86" name="Google Shape;386;p17"/>
          <p:cNvSpPr/>
          <p:nvPr/>
        </p:nvSpPr>
        <p:spPr>
          <a:xfrm>
            <a:off x="6396159" y="4742092"/>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76" name="Google Shape;476;p17"/>
          <p:cNvSpPr/>
          <p:nvPr/>
        </p:nvSpPr>
        <p:spPr>
          <a:xfrm>
            <a:off x="6169204" y="620176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90" name="Google Shape;390;p17"/>
          <p:cNvSpPr/>
          <p:nvPr/>
        </p:nvSpPr>
        <p:spPr>
          <a:xfrm>
            <a:off x="5568471" y="5669330"/>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20" name="Google Shape;320;p17"/>
          <p:cNvSpPr/>
          <p:nvPr/>
        </p:nvSpPr>
        <p:spPr>
          <a:xfrm>
            <a:off x="3663219" y="5674958"/>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77" name="Google Shape;477;p17"/>
          <p:cNvSpPr/>
          <p:nvPr/>
        </p:nvSpPr>
        <p:spPr>
          <a:xfrm>
            <a:off x="4384309" y="5749550"/>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78" name="Google Shape;478;p17"/>
          <p:cNvSpPr/>
          <p:nvPr/>
        </p:nvSpPr>
        <p:spPr>
          <a:xfrm>
            <a:off x="4585468" y="6239762"/>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02" name="Google Shape;402;p17"/>
          <p:cNvSpPr/>
          <p:nvPr/>
        </p:nvSpPr>
        <p:spPr>
          <a:xfrm>
            <a:off x="8154404" y="136974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79" name="Google Shape;479;p17"/>
          <p:cNvSpPr/>
          <p:nvPr/>
        </p:nvSpPr>
        <p:spPr>
          <a:xfrm>
            <a:off x="9571109" y="6237273"/>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51" name="Google Shape;451;p17"/>
          <p:cNvSpPr/>
          <p:nvPr/>
        </p:nvSpPr>
        <p:spPr>
          <a:xfrm>
            <a:off x="8071594" y="4677705"/>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58" name="Google Shape;358;p17"/>
          <p:cNvSpPr/>
          <p:nvPr/>
        </p:nvSpPr>
        <p:spPr>
          <a:xfrm>
            <a:off x="7622035" y="1851532"/>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80" name="Google Shape;480;p17"/>
          <p:cNvSpPr/>
          <p:nvPr/>
        </p:nvSpPr>
        <p:spPr>
          <a:xfrm>
            <a:off x="9904449" y="5714464"/>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67" name="Google Shape;367;p17"/>
          <p:cNvSpPr/>
          <p:nvPr/>
        </p:nvSpPr>
        <p:spPr>
          <a:xfrm>
            <a:off x="7243904" y="140574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81" name="Google Shape;481;p17"/>
          <p:cNvSpPr/>
          <p:nvPr/>
        </p:nvSpPr>
        <p:spPr>
          <a:xfrm>
            <a:off x="8154405" y="2789695"/>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82" name="Google Shape;482;p17"/>
          <p:cNvSpPr/>
          <p:nvPr/>
        </p:nvSpPr>
        <p:spPr>
          <a:xfrm>
            <a:off x="9074278" y="5791256"/>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96" name="Google Shape;396;p17"/>
          <p:cNvSpPr/>
          <p:nvPr/>
        </p:nvSpPr>
        <p:spPr>
          <a:xfrm>
            <a:off x="7242017" y="431776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11" name="Google Shape;411;p17"/>
          <p:cNvSpPr/>
          <p:nvPr/>
        </p:nvSpPr>
        <p:spPr>
          <a:xfrm>
            <a:off x="7927450" y="3263296"/>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83" name="Google Shape;483;p17"/>
          <p:cNvSpPr/>
          <p:nvPr/>
        </p:nvSpPr>
        <p:spPr>
          <a:xfrm>
            <a:off x="8131858" y="5669330"/>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398" name="Google Shape;398;p17"/>
          <p:cNvSpPr/>
          <p:nvPr/>
        </p:nvSpPr>
        <p:spPr>
          <a:xfrm>
            <a:off x="9037586" y="1773659"/>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08" name="Google Shape;408;p17"/>
          <p:cNvSpPr/>
          <p:nvPr/>
        </p:nvSpPr>
        <p:spPr>
          <a:xfrm>
            <a:off x="9689098" y="2789695"/>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84" name="Google Shape;484;p17"/>
          <p:cNvSpPr/>
          <p:nvPr/>
        </p:nvSpPr>
        <p:spPr>
          <a:xfrm>
            <a:off x="7267930" y="618183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40" name="Google Shape;440;p17"/>
          <p:cNvSpPr/>
          <p:nvPr/>
        </p:nvSpPr>
        <p:spPr>
          <a:xfrm>
            <a:off x="9148228" y="3298726"/>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47" name="Google Shape;447;p17"/>
          <p:cNvSpPr/>
          <p:nvPr/>
        </p:nvSpPr>
        <p:spPr>
          <a:xfrm>
            <a:off x="9009424" y="4219020"/>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43" name="Google Shape;443;p17"/>
          <p:cNvSpPr/>
          <p:nvPr/>
        </p:nvSpPr>
        <p:spPr>
          <a:xfrm>
            <a:off x="9916054" y="442382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45" name="Google Shape;445;p17"/>
          <p:cNvSpPr/>
          <p:nvPr/>
        </p:nvSpPr>
        <p:spPr>
          <a:xfrm>
            <a:off x="9236379" y="4789112"/>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400" name="Google Shape;400;p17"/>
          <p:cNvSpPr/>
          <p:nvPr/>
        </p:nvSpPr>
        <p:spPr>
          <a:xfrm>
            <a:off x="9672450" y="1480342"/>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18"/>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p>
            <a:pPr indent="0" lvl="0" marL="0" rtl="0" algn="l">
              <a:lnSpc>
                <a:spcPct val="83000"/>
              </a:lnSpc>
              <a:spcBef>
                <a:spcPts val="0"/>
              </a:spcBef>
              <a:spcAft>
                <a:spcPts val="0"/>
              </a:spcAft>
              <a:buClr>
                <a:schemeClr val="dk1"/>
              </a:buClr>
              <a:buSzPts val="1800"/>
              <a:buNone/>
            </a:pPr>
            <a:r>
              <a:rPr lang="no-NO"/>
              <a:t>Observability and incident handling</a:t>
            </a:r>
            <a:endParaRPr/>
          </a:p>
        </p:txBody>
      </p:sp>
      <p:sp>
        <p:nvSpPr>
          <p:cNvPr id="491" name="Google Shape;491;p18"/>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p>
            <a:pPr indent="-355600" lvl="0" marL="457200" rtl="0" algn="r">
              <a:lnSpc>
                <a:spcPct val="105000"/>
              </a:lnSpc>
              <a:spcBef>
                <a:spcPts val="0"/>
              </a:spcBef>
              <a:spcAft>
                <a:spcPts val="0"/>
              </a:spcAft>
              <a:buClr>
                <a:schemeClr val="dk1"/>
              </a:buClr>
              <a:buSzPts val="1000"/>
              <a:buFont typeface="Arial"/>
              <a:buNone/>
            </a:pPr>
            <a:r>
              <a:t/>
            </a:r>
            <a:endParaRPr/>
          </a:p>
        </p:txBody>
      </p:sp>
      <p:sp>
        <p:nvSpPr>
          <p:cNvPr id="492" name="Google Shape;492;p18"/>
          <p:cNvSpPr/>
          <p:nvPr/>
        </p:nvSpPr>
        <p:spPr>
          <a:xfrm>
            <a:off x="1762127" y="1234540"/>
            <a:ext cx="8737600" cy="5505450"/>
          </a:xfrm>
          <a:prstGeom prst="rect">
            <a:avLst/>
          </a:prstGeom>
          <a:solidFill>
            <a:srgbClr val="E8FFF3">
              <a:alpha val="50196"/>
            </a:srgbClr>
          </a:solidFill>
          <a:ln cap="flat" cmpd="sng" w="19050">
            <a:solidFill>
              <a:schemeClr val="accent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000" u="none" cap="none" strike="noStrike">
              <a:solidFill>
                <a:schemeClr val="accent1"/>
              </a:solidFill>
              <a:latin typeface="Arial"/>
              <a:ea typeface="Arial"/>
              <a:cs typeface="Arial"/>
              <a:sym typeface="Arial"/>
            </a:endParaRPr>
          </a:p>
        </p:txBody>
      </p:sp>
      <p:sp>
        <p:nvSpPr>
          <p:cNvPr id="493" name="Google Shape;493;p18"/>
          <p:cNvSpPr/>
          <p:nvPr/>
        </p:nvSpPr>
        <p:spPr>
          <a:xfrm>
            <a:off x="1812927" y="1294463"/>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b="1" i="0" sz="2000" u="none" cap="none" strike="noStrike">
              <a:solidFill>
                <a:schemeClr val="accent1"/>
              </a:solidFill>
              <a:latin typeface="Arial"/>
              <a:ea typeface="Arial"/>
              <a:cs typeface="Arial"/>
              <a:sym typeface="Arial"/>
            </a:endParaRPr>
          </a:p>
        </p:txBody>
      </p:sp>
      <p:sp>
        <p:nvSpPr>
          <p:cNvPr id="494" name="Google Shape;494;p18"/>
          <p:cNvSpPr/>
          <p:nvPr/>
        </p:nvSpPr>
        <p:spPr>
          <a:xfrm>
            <a:off x="1812927" y="2742397"/>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495" name="Google Shape;495;p18"/>
          <p:cNvSpPr/>
          <p:nvPr/>
        </p:nvSpPr>
        <p:spPr>
          <a:xfrm>
            <a:off x="1812927" y="4190331"/>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496" name="Google Shape;496;p18"/>
          <p:cNvSpPr/>
          <p:nvPr/>
        </p:nvSpPr>
        <p:spPr>
          <a:xfrm>
            <a:off x="1812927" y="5638265"/>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497" name="Google Shape;497;p18"/>
          <p:cNvSpPr/>
          <p:nvPr/>
        </p:nvSpPr>
        <p:spPr>
          <a:xfrm>
            <a:off x="8937627" y="1294463"/>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498" name="Google Shape;498;p18"/>
          <p:cNvSpPr/>
          <p:nvPr/>
        </p:nvSpPr>
        <p:spPr>
          <a:xfrm>
            <a:off x="8937627" y="2742397"/>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499" name="Google Shape;499;p18"/>
          <p:cNvSpPr/>
          <p:nvPr/>
        </p:nvSpPr>
        <p:spPr>
          <a:xfrm>
            <a:off x="8937627" y="4190331"/>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500" name="Google Shape;500;p18"/>
          <p:cNvSpPr/>
          <p:nvPr/>
        </p:nvSpPr>
        <p:spPr>
          <a:xfrm>
            <a:off x="8937627" y="5638265"/>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501" name="Google Shape;501;p18"/>
          <p:cNvSpPr/>
          <p:nvPr/>
        </p:nvSpPr>
        <p:spPr>
          <a:xfrm>
            <a:off x="5375275" y="1294463"/>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502" name="Google Shape;502;p18"/>
          <p:cNvSpPr/>
          <p:nvPr/>
        </p:nvSpPr>
        <p:spPr>
          <a:xfrm>
            <a:off x="5375275" y="2742397"/>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503" name="Google Shape;503;p18"/>
          <p:cNvSpPr/>
          <p:nvPr/>
        </p:nvSpPr>
        <p:spPr>
          <a:xfrm>
            <a:off x="5375275" y="4190331"/>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504" name="Google Shape;504;p18"/>
          <p:cNvSpPr/>
          <p:nvPr/>
        </p:nvSpPr>
        <p:spPr>
          <a:xfrm>
            <a:off x="5375275" y="5638265"/>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505" name="Google Shape;505;p18"/>
          <p:cNvSpPr/>
          <p:nvPr/>
        </p:nvSpPr>
        <p:spPr>
          <a:xfrm>
            <a:off x="3594099" y="1294463"/>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506" name="Google Shape;506;p18"/>
          <p:cNvSpPr/>
          <p:nvPr/>
        </p:nvSpPr>
        <p:spPr>
          <a:xfrm>
            <a:off x="3594099" y="2742397"/>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507" name="Google Shape;507;p18"/>
          <p:cNvSpPr/>
          <p:nvPr/>
        </p:nvSpPr>
        <p:spPr>
          <a:xfrm>
            <a:off x="3594099" y="4190331"/>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508" name="Google Shape;508;p18"/>
          <p:cNvSpPr/>
          <p:nvPr/>
        </p:nvSpPr>
        <p:spPr>
          <a:xfrm>
            <a:off x="3594099" y="5638265"/>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509" name="Google Shape;509;p18"/>
          <p:cNvSpPr/>
          <p:nvPr/>
        </p:nvSpPr>
        <p:spPr>
          <a:xfrm>
            <a:off x="7156451" y="1294463"/>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510" name="Google Shape;510;p18"/>
          <p:cNvSpPr/>
          <p:nvPr/>
        </p:nvSpPr>
        <p:spPr>
          <a:xfrm>
            <a:off x="7156451" y="2742397"/>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511" name="Google Shape;511;p18"/>
          <p:cNvSpPr/>
          <p:nvPr/>
        </p:nvSpPr>
        <p:spPr>
          <a:xfrm>
            <a:off x="7156451" y="4190331"/>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sp>
        <p:nvSpPr>
          <p:cNvPr id="512" name="Google Shape;512;p18"/>
          <p:cNvSpPr/>
          <p:nvPr/>
        </p:nvSpPr>
        <p:spPr>
          <a:xfrm>
            <a:off x="7156451" y="5638265"/>
            <a:ext cx="1511300" cy="1041801"/>
          </a:xfrm>
          <a:prstGeom prst="rect">
            <a:avLst/>
          </a:prstGeom>
          <a:solidFill>
            <a:schemeClr val="accent3"/>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00" u="none" cap="none" strike="noStrike">
                <a:solidFill>
                  <a:schemeClr val="accent1"/>
                </a:solidFill>
                <a:latin typeface="Arial"/>
                <a:ea typeface="Arial"/>
                <a:cs typeface="Arial"/>
                <a:sym typeface="Arial"/>
              </a:rPr>
              <a:t>Product team</a:t>
            </a:r>
            <a:endParaRPr/>
          </a:p>
        </p:txBody>
      </p:sp>
      <p:cxnSp>
        <p:nvCxnSpPr>
          <p:cNvPr id="513" name="Google Shape;513;p18"/>
          <p:cNvCxnSpPr>
            <a:endCxn id="514" idx="1"/>
          </p:cNvCxnSpPr>
          <p:nvPr/>
        </p:nvCxnSpPr>
        <p:spPr>
          <a:xfrm>
            <a:off x="1476427" y="1332673"/>
            <a:ext cx="387300" cy="204900"/>
          </a:xfrm>
          <a:prstGeom prst="straightConnector1">
            <a:avLst/>
          </a:prstGeom>
          <a:noFill/>
          <a:ln cap="flat" cmpd="sng" w="38100">
            <a:solidFill>
              <a:srgbClr val="90CDE8"/>
            </a:solidFill>
            <a:prstDash val="solid"/>
            <a:round/>
            <a:headEnd len="sm" w="sm" type="none"/>
            <a:tailEnd len="med" w="med" type="triangle"/>
          </a:ln>
        </p:spPr>
      </p:cxnSp>
      <p:cxnSp>
        <p:nvCxnSpPr>
          <p:cNvPr id="515" name="Google Shape;515;p18"/>
          <p:cNvCxnSpPr/>
          <p:nvPr/>
        </p:nvCxnSpPr>
        <p:spPr>
          <a:xfrm flipH="1" rot="10800000">
            <a:off x="1436018" y="2183274"/>
            <a:ext cx="654663" cy="422773"/>
          </a:xfrm>
          <a:prstGeom prst="straightConnector1">
            <a:avLst/>
          </a:prstGeom>
          <a:noFill/>
          <a:ln cap="flat" cmpd="sng" w="38100">
            <a:solidFill>
              <a:srgbClr val="90CDE8"/>
            </a:solidFill>
            <a:prstDash val="solid"/>
            <a:round/>
            <a:headEnd len="sm" w="sm" type="none"/>
            <a:tailEnd len="med" w="med" type="triangle"/>
          </a:ln>
        </p:spPr>
      </p:cxnSp>
      <p:cxnSp>
        <p:nvCxnSpPr>
          <p:cNvPr id="516" name="Google Shape;516;p18"/>
          <p:cNvCxnSpPr>
            <a:endCxn id="517" idx="1"/>
          </p:cNvCxnSpPr>
          <p:nvPr/>
        </p:nvCxnSpPr>
        <p:spPr>
          <a:xfrm>
            <a:off x="1418382" y="1902765"/>
            <a:ext cx="672300" cy="204900"/>
          </a:xfrm>
          <a:prstGeom prst="straightConnector1">
            <a:avLst/>
          </a:prstGeom>
          <a:noFill/>
          <a:ln cap="flat" cmpd="sng" w="38100">
            <a:solidFill>
              <a:srgbClr val="90CDE8"/>
            </a:solidFill>
            <a:prstDash val="solid"/>
            <a:round/>
            <a:headEnd len="sm" w="sm" type="none"/>
            <a:tailEnd len="med" w="med" type="triangle"/>
          </a:ln>
        </p:spPr>
      </p:cxnSp>
      <p:cxnSp>
        <p:nvCxnSpPr>
          <p:cNvPr id="518" name="Google Shape;518;p18"/>
          <p:cNvCxnSpPr/>
          <p:nvPr/>
        </p:nvCxnSpPr>
        <p:spPr>
          <a:xfrm>
            <a:off x="1421283" y="1947187"/>
            <a:ext cx="1079198" cy="1064455"/>
          </a:xfrm>
          <a:prstGeom prst="straightConnector1">
            <a:avLst/>
          </a:prstGeom>
          <a:noFill/>
          <a:ln cap="flat" cmpd="sng" w="38100">
            <a:solidFill>
              <a:srgbClr val="90CDE8"/>
            </a:solidFill>
            <a:prstDash val="solid"/>
            <a:round/>
            <a:headEnd len="sm" w="sm" type="none"/>
            <a:tailEnd len="med" w="med" type="triangle"/>
          </a:ln>
        </p:spPr>
      </p:cxnSp>
      <p:cxnSp>
        <p:nvCxnSpPr>
          <p:cNvPr id="519" name="Google Shape;519;p18"/>
          <p:cNvCxnSpPr/>
          <p:nvPr/>
        </p:nvCxnSpPr>
        <p:spPr>
          <a:xfrm>
            <a:off x="1439151" y="3104420"/>
            <a:ext cx="1088713" cy="0"/>
          </a:xfrm>
          <a:prstGeom prst="straightConnector1">
            <a:avLst/>
          </a:prstGeom>
          <a:noFill/>
          <a:ln cap="flat" cmpd="sng" w="38100">
            <a:solidFill>
              <a:srgbClr val="90CDE8"/>
            </a:solidFill>
            <a:prstDash val="solid"/>
            <a:round/>
            <a:headEnd len="sm" w="sm" type="none"/>
            <a:tailEnd len="med" w="med" type="triangle"/>
          </a:ln>
        </p:spPr>
      </p:cxnSp>
      <p:cxnSp>
        <p:nvCxnSpPr>
          <p:cNvPr id="520" name="Google Shape;520;p18"/>
          <p:cNvCxnSpPr>
            <a:endCxn id="514" idx="1"/>
          </p:cNvCxnSpPr>
          <p:nvPr/>
        </p:nvCxnSpPr>
        <p:spPr>
          <a:xfrm flipH="1" rot="10800000">
            <a:off x="1425427" y="1537572"/>
            <a:ext cx="438300" cy="334200"/>
          </a:xfrm>
          <a:prstGeom prst="straightConnector1">
            <a:avLst/>
          </a:prstGeom>
          <a:noFill/>
          <a:ln cap="flat" cmpd="sng" w="38100">
            <a:solidFill>
              <a:srgbClr val="90CDE8"/>
            </a:solidFill>
            <a:prstDash val="solid"/>
            <a:round/>
            <a:headEnd len="sm" w="sm" type="none"/>
            <a:tailEnd len="med" w="med" type="triangle"/>
          </a:ln>
        </p:spPr>
      </p:cxnSp>
      <p:cxnSp>
        <p:nvCxnSpPr>
          <p:cNvPr id="521" name="Google Shape;521;p18"/>
          <p:cNvCxnSpPr>
            <a:endCxn id="522" idx="1"/>
          </p:cNvCxnSpPr>
          <p:nvPr/>
        </p:nvCxnSpPr>
        <p:spPr>
          <a:xfrm flipH="1" rot="10800000">
            <a:off x="1306709" y="4940537"/>
            <a:ext cx="994200" cy="219300"/>
          </a:xfrm>
          <a:prstGeom prst="straightConnector1">
            <a:avLst/>
          </a:prstGeom>
          <a:noFill/>
          <a:ln cap="flat" cmpd="sng" w="38100">
            <a:solidFill>
              <a:srgbClr val="90CDE8"/>
            </a:solidFill>
            <a:prstDash val="solid"/>
            <a:round/>
            <a:headEnd len="sm" w="sm" type="none"/>
            <a:tailEnd len="med" w="med" type="triangle"/>
          </a:ln>
        </p:spPr>
      </p:cxnSp>
      <p:cxnSp>
        <p:nvCxnSpPr>
          <p:cNvPr id="523" name="Google Shape;523;p18"/>
          <p:cNvCxnSpPr>
            <a:endCxn id="524" idx="1"/>
          </p:cNvCxnSpPr>
          <p:nvPr/>
        </p:nvCxnSpPr>
        <p:spPr>
          <a:xfrm flipH="1" rot="10800000">
            <a:off x="1259371" y="3468105"/>
            <a:ext cx="682200" cy="316200"/>
          </a:xfrm>
          <a:prstGeom prst="straightConnector1">
            <a:avLst/>
          </a:prstGeom>
          <a:noFill/>
          <a:ln cap="flat" cmpd="sng" w="38100">
            <a:solidFill>
              <a:srgbClr val="90CDE8"/>
            </a:solidFill>
            <a:prstDash val="solid"/>
            <a:round/>
            <a:headEnd len="sm" w="sm" type="none"/>
            <a:tailEnd len="med" w="med" type="triangle"/>
          </a:ln>
        </p:spPr>
      </p:cxnSp>
      <p:cxnSp>
        <p:nvCxnSpPr>
          <p:cNvPr id="525" name="Google Shape;525;p18"/>
          <p:cNvCxnSpPr/>
          <p:nvPr/>
        </p:nvCxnSpPr>
        <p:spPr>
          <a:xfrm>
            <a:off x="1110512" y="3167674"/>
            <a:ext cx="831059" cy="199575"/>
          </a:xfrm>
          <a:prstGeom prst="straightConnector1">
            <a:avLst/>
          </a:prstGeom>
          <a:noFill/>
          <a:ln cap="flat" cmpd="sng" w="38100">
            <a:solidFill>
              <a:srgbClr val="90CDE8"/>
            </a:solidFill>
            <a:prstDash val="solid"/>
            <a:round/>
            <a:headEnd len="sm" w="sm" type="none"/>
            <a:tailEnd len="med" w="med" type="triangle"/>
          </a:ln>
        </p:spPr>
      </p:cxnSp>
      <p:cxnSp>
        <p:nvCxnSpPr>
          <p:cNvPr id="526" name="Google Shape;526;p18"/>
          <p:cNvCxnSpPr/>
          <p:nvPr/>
        </p:nvCxnSpPr>
        <p:spPr>
          <a:xfrm>
            <a:off x="1212196" y="4208181"/>
            <a:ext cx="651530" cy="254849"/>
          </a:xfrm>
          <a:prstGeom prst="straightConnector1">
            <a:avLst/>
          </a:prstGeom>
          <a:noFill/>
          <a:ln cap="flat" cmpd="sng" w="38100">
            <a:solidFill>
              <a:srgbClr val="90CDE8"/>
            </a:solidFill>
            <a:prstDash val="solid"/>
            <a:round/>
            <a:headEnd len="sm" w="sm" type="none"/>
            <a:tailEnd len="med" w="med" type="triangle"/>
          </a:ln>
        </p:spPr>
      </p:cxnSp>
      <p:cxnSp>
        <p:nvCxnSpPr>
          <p:cNvPr id="527" name="Google Shape;527;p18"/>
          <p:cNvCxnSpPr/>
          <p:nvPr/>
        </p:nvCxnSpPr>
        <p:spPr>
          <a:xfrm flipH="1" rot="10800000">
            <a:off x="1110512" y="4571100"/>
            <a:ext cx="753214" cy="369436"/>
          </a:xfrm>
          <a:prstGeom prst="straightConnector1">
            <a:avLst/>
          </a:prstGeom>
          <a:noFill/>
          <a:ln cap="flat" cmpd="sng" w="38100">
            <a:solidFill>
              <a:srgbClr val="90CDE8"/>
            </a:solidFill>
            <a:prstDash val="solid"/>
            <a:round/>
            <a:headEnd len="sm" w="sm" type="none"/>
            <a:tailEnd len="med" w="med" type="triangle"/>
          </a:ln>
        </p:spPr>
      </p:cxnSp>
      <p:cxnSp>
        <p:nvCxnSpPr>
          <p:cNvPr id="528" name="Google Shape;528;p18"/>
          <p:cNvCxnSpPr>
            <a:endCxn id="529" idx="1"/>
          </p:cNvCxnSpPr>
          <p:nvPr/>
        </p:nvCxnSpPr>
        <p:spPr>
          <a:xfrm>
            <a:off x="1337319" y="5334366"/>
            <a:ext cx="2325900" cy="545400"/>
          </a:xfrm>
          <a:prstGeom prst="straightConnector1">
            <a:avLst/>
          </a:prstGeom>
          <a:noFill/>
          <a:ln cap="flat" cmpd="sng" w="38100">
            <a:solidFill>
              <a:srgbClr val="90CDE8"/>
            </a:solidFill>
            <a:prstDash val="solid"/>
            <a:round/>
            <a:headEnd len="sm" w="sm" type="none"/>
            <a:tailEnd len="med" w="med" type="triangle"/>
          </a:ln>
        </p:spPr>
      </p:cxnSp>
      <p:cxnSp>
        <p:nvCxnSpPr>
          <p:cNvPr id="530" name="Google Shape;530;p18"/>
          <p:cNvCxnSpPr/>
          <p:nvPr/>
        </p:nvCxnSpPr>
        <p:spPr>
          <a:xfrm flipH="1" rot="10800000">
            <a:off x="1217770" y="5866863"/>
            <a:ext cx="723801" cy="150339"/>
          </a:xfrm>
          <a:prstGeom prst="straightConnector1">
            <a:avLst/>
          </a:prstGeom>
          <a:noFill/>
          <a:ln cap="flat" cmpd="sng" w="38100">
            <a:solidFill>
              <a:srgbClr val="90CDE8"/>
            </a:solidFill>
            <a:prstDash val="solid"/>
            <a:round/>
            <a:headEnd len="sm" w="sm" type="none"/>
            <a:tailEnd len="med" w="med" type="triangle"/>
          </a:ln>
        </p:spPr>
      </p:cxnSp>
      <p:cxnSp>
        <p:nvCxnSpPr>
          <p:cNvPr id="531" name="Google Shape;531;p18"/>
          <p:cNvCxnSpPr/>
          <p:nvPr/>
        </p:nvCxnSpPr>
        <p:spPr>
          <a:xfrm flipH="1" rot="10800000">
            <a:off x="1240701" y="6011773"/>
            <a:ext cx="2422518" cy="287575"/>
          </a:xfrm>
          <a:prstGeom prst="straightConnector1">
            <a:avLst/>
          </a:prstGeom>
          <a:noFill/>
          <a:ln cap="flat" cmpd="sng" w="38100">
            <a:solidFill>
              <a:srgbClr val="90CDE8"/>
            </a:solidFill>
            <a:prstDash val="solid"/>
            <a:round/>
            <a:headEnd len="sm" w="sm" type="none"/>
            <a:tailEnd len="med" w="med" type="triangle"/>
          </a:ln>
        </p:spPr>
      </p:cxnSp>
      <p:cxnSp>
        <p:nvCxnSpPr>
          <p:cNvPr id="532" name="Google Shape;532;p18"/>
          <p:cNvCxnSpPr/>
          <p:nvPr/>
        </p:nvCxnSpPr>
        <p:spPr>
          <a:xfrm>
            <a:off x="1268570" y="6521907"/>
            <a:ext cx="1300007" cy="0"/>
          </a:xfrm>
          <a:prstGeom prst="straightConnector1">
            <a:avLst/>
          </a:prstGeom>
          <a:noFill/>
          <a:ln cap="flat" cmpd="sng" w="38100">
            <a:solidFill>
              <a:srgbClr val="90CDE8"/>
            </a:solidFill>
            <a:prstDash val="solid"/>
            <a:round/>
            <a:headEnd len="sm" w="sm" type="none"/>
            <a:tailEnd len="med" w="med" type="triangle"/>
          </a:ln>
        </p:spPr>
      </p:cxnSp>
      <p:cxnSp>
        <p:nvCxnSpPr>
          <p:cNvPr id="533" name="Google Shape;533;p18"/>
          <p:cNvCxnSpPr/>
          <p:nvPr/>
        </p:nvCxnSpPr>
        <p:spPr>
          <a:xfrm flipH="1" rot="10800000">
            <a:off x="1337468" y="3672911"/>
            <a:ext cx="2297049" cy="435002"/>
          </a:xfrm>
          <a:prstGeom prst="straightConnector1">
            <a:avLst/>
          </a:prstGeom>
          <a:noFill/>
          <a:ln cap="flat" cmpd="sng" w="38100">
            <a:solidFill>
              <a:srgbClr val="90CDE8"/>
            </a:solidFill>
            <a:prstDash val="solid"/>
            <a:round/>
            <a:headEnd len="sm" w="sm" type="none"/>
            <a:tailEnd len="med" w="med" type="triangle"/>
          </a:ln>
        </p:spPr>
      </p:cxnSp>
      <p:cxnSp>
        <p:nvCxnSpPr>
          <p:cNvPr id="534" name="Google Shape;534;p18"/>
          <p:cNvCxnSpPr/>
          <p:nvPr/>
        </p:nvCxnSpPr>
        <p:spPr>
          <a:xfrm>
            <a:off x="2241879" y="1420308"/>
            <a:ext cx="1537417" cy="60034"/>
          </a:xfrm>
          <a:prstGeom prst="straightConnector1">
            <a:avLst/>
          </a:prstGeom>
          <a:noFill/>
          <a:ln cap="flat" cmpd="sng" w="38100">
            <a:solidFill>
              <a:srgbClr val="90CDE8"/>
            </a:solidFill>
            <a:prstDash val="solid"/>
            <a:round/>
            <a:headEnd len="sm" w="sm" type="none"/>
            <a:tailEnd len="med" w="med" type="triangle"/>
          </a:ln>
        </p:spPr>
      </p:cxnSp>
      <p:cxnSp>
        <p:nvCxnSpPr>
          <p:cNvPr id="535" name="Google Shape;535;p18"/>
          <p:cNvCxnSpPr/>
          <p:nvPr/>
        </p:nvCxnSpPr>
        <p:spPr>
          <a:xfrm flipH="1" rot="10800000">
            <a:off x="2210463" y="1889957"/>
            <a:ext cx="575773" cy="104903"/>
          </a:xfrm>
          <a:prstGeom prst="straightConnector1">
            <a:avLst/>
          </a:prstGeom>
          <a:noFill/>
          <a:ln cap="flat" cmpd="sng" w="38100">
            <a:solidFill>
              <a:srgbClr val="90CDE8"/>
            </a:solidFill>
            <a:prstDash val="solid"/>
            <a:round/>
            <a:headEnd len="sm" w="sm" type="none"/>
            <a:tailEnd len="med" w="med" type="triangle"/>
          </a:ln>
        </p:spPr>
      </p:cxnSp>
      <p:cxnSp>
        <p:nvCxnSpPr>
          <p:cNvPr id="536" name="Google Shape;536;p18"/>
          <p:cNvCxnSpPr>
            <a:endCxn id="537" idx="1"/>
          </p:cNvCxnSpPr>
          <p:nvPr/>
        </p:nvCxnSpPr>
        <p:spPr>
          <a:xfrm>
            <a:off x="3118823" y="1858965"/>
            <a:ext cx="1275000" cy="235800"/>
          </a:xfrm>
          <a:prstGeom prst="straightConnector1">
            <a:avLst/>
          </a:prstGeom>
          <a:noFill/>
          <a:ln cap="flat" cmpd="sng" w="38100">
            <a:solidFill>
              <a:srgbClr val="90CDE8"/>
            </a:solidFill>
            <a:prstDash val="solid"/>
            <a:round/>
            <a:headEnd len="sm" w="sm" type="none"/>
            <a:tailEnd len="med" w="med" type="triangle"/>
          </a:ln>
        </p:spPr>
      </p:cxnSp>
      <p:cxnSp>
        <p:nvCxnSpPr>
          <p:cNvPr id="538" name="Google Shape;538;p18"/>
          <p:cNvCxnSpPr>
            <a:endCxn id="522" idx="0"/>
          </p:cNvCxnSpPr>
          <p:nvPr/>
        </p:nvCxnSpPr>
        <p:spPr>
          <a:xfrm>
            <a:off x="2226065" y="4423729"/>
            <a:ext cx="301800" cy="312000"/>
          </a:xfrm>
          <a:prstGeom prst="straightConnector1">
            <a:avLst/>
          </a:prstGeom>
          <a:noFill/>
          <a:ln cap="flat" cmpd="sng" w="38100">
            <a:solidFill>
              <a:srgbClr val="90CDE8"/>
            </a:solidFill>
            <a:prstDash val="solid"/>
            <a:round/>
            <a:headEnd len="sm" w="sm" type="none"/>
            <a:tailEnd len="med" w="med" type="triangle"/>
          </a:ln>
        </p:spPr>
      </p:cxnSp>
      <p:cxnSp>
        <p:nvCxnSpPr>
          <p:cNvPr id="539" name="Google Shape;539;p18"/>
          <p:cNvCxnSpPr>
            <a:stCxn id="524" idx="3"/>
            <a:endCxn id="540" idx="0"/>
          </p:cNvCxnSpPr>
          <p:nvPr/>
        </p:nvCxnSpPr>
        <p:spPr>
          <a:xfrm>
            <a:off x="2395482" y="3468105"/>
            <a:ext cx="617700" cy="778800"/>
          </a:xfrm>
          <a:prstGeom prst="straightConnector1">
            <a:avLst/>
          </a:prstGeom>
          <a:noFill/>
          <a:ln cap="flat" cmpd="sng" w="38100">
            <a:solidFill>
              <a:srgbClr val="90CDE8"/>
            </a:solidFill>
            <a:prstDash val="solid"/>
            <a:round/>
            <a:headEnd len="sm" w="sm" type="none"/>
            <a:tailEnd len="med" w="med" type="triangle"/>
          </a:ln>
        </p:spPr>
      </p:cxnSp>
      <p:cxnSp>
        <p:nvCxnSpPr>
          <p:cNvPr id="541" name="Google Shape;541;p18"/>
          <p:cNvCxnSpPr>
            <a:endCxn id="542" idx="1"/>
          </p:cNvCxnSpPr>
          <p:nvPr/>
        </p:nvCxnSpPr>
        <p:spPr>
          <a:xfrm>
            <a:off x="2916917" y="3058592"/>
            <a:ext cx="717600" cy="462900"/>
          </a:xfrm>
          <a:prstGeom prst="straightConnector1">
            <a:avLst/>
          </a:prstGeom>
          <a:noFill/>
          <a:ln cap="flat" cmpd="sng" w="38100">
            <a:solidFill>
              <a:srgbClr val="90CDE8"/>
            </a:solidFill>
            <a:prstDash val="solid"/>
            <a:round/>
            <a:headEnd len="sm" w="sm" type="none"/>
            <a:tailEnd len="med" w="med" type="triangle"/>
          </a:ln>
        </p:spPr>
      </p:cxnSp>
      <p:cxnSp>
        <p:nvCxnSpPr>
          <p:cNvPr id="543" name="Google Shape;543;p18"/>
          <p:cNvCxnSpPr>
            <a:endCxn id="544" idx="1"/>
          </p:cNvCxnSpPr>
          <p:nvPr/>
        </p:nvCxnSpPr>
        <p:spPr>
          <a:xfrm>
            <a:off x="2225857" y="1538979"/>
            <a:ext cx="544500" cy="203400"/>
          </a:xfrm>
          <a:prstGeom prst="straightConnector1">
            <a:avLst/>
          </a:prstGeom>
          <a:noFill/>
          <a:ln cap="flat" cmpd="sng" w="38100">
            <a:solidFill>
              <a:srgbClr val="90CDE8"/>
            </a:solidFill>
            <a:prstDash val="solid"/>
            <a:round/>
            <a:headEnd len="sm" w="sm" type="none"/>
            <a:tailEnd len="med" w="med" type="triangle"/>
          </a:ln>
        </p:spPr>
      </p:cxnSp>
      <p:cxnSp>
        <p:nvCxnSpPr>
          <p:cNvPr id="545" name="Google Shape;545;p18"/>
          <p:cNvCxnSpPr>
            <a:endCxn id="546" idx="1"/>
          </p:cNvCxnSpPr>
          <p:nvPr/>
        </p:nvCxnSpPr>
        <p:spPr>
          <a:xfrm flipH="1" rot="10800000">
            <a:off x="2831896" y="1610556"/>
            <a:ext cx="947400" cy="1289100"/>
          </a:xfrm>
          <a:prstGeom prst="straightConnector1">
            <a:avLst/>
          </a:prstGeom>
          <a:noFill/>
          <a:ln cap="flat" cmpd="sng" w="38100">
            <a:solidFill>
              <a:srgbClr val="90CDE8"/>
            </a:solidFill>
            <a:prstDash val="solid"/>
            <a:round/>
            <a:headEnd len="sm" w="sm" type="none"/>
            <a:tailEnd len="med" w="med" type="triangle"/>
          </a:ln>
        </p:spPr>
      </p:cxnSp>
      <p:cxnSp>
        <p:nvCxnSpPr>
          <p:cNvPr id="547" name="Google Shape;547;p18"/>
          <p:cNvCxnSpPr/>
          <p:nvPr/>
        </p:nvCxnSpPr>
        <p:spPr>
          <a:xfrm>
            <a:off x="2770357" y="2914174"/>
            <a:ext cx="1088713" cy="0"/>
          </a:xfrm>
          <a:prstGeom prst="straightConnector1">
            <a:avLst/>
          </a:prstGeom>
          <a:noFill/>
          <a:ln cap="flat" cmpd="sng" w="38100">
            <a:solidFill>
              <a:srgbClr val="90CDE8"/>
            </a:solidFill>
            <a:prstDash val="solid"/>
            <a:round/>
            <a:headEnd len="sm" w="sm" type="none"/>
            <a:tailEnd len="med" w="med" type="triangle"/>
          </a:ln>
        </p:spPr>
      </p:cxnSp>
      <p:cxnSp>
        <p:nvCxnSpPr>
          <p:cNvPr id="548" name="Google Shape;548;p18"/>
          <p:cNvCxnSpPr/>
          <p:nvPr/>
        </p:nvCxnSpPr>
        <p:spPr>
          <a:xfrm>
            <a:off x="2704499" y="4914581"/>
            <a:ext cx="958720" cy="754749"/>
          </a:xfrm>
          <a:prstGeom prst="straightConnector1">
            <a:avLst/>
          </a:prstGeom>
          <a:noFill/>
          <a:ln cap="flat" cmpd="sng" w="38100">
            <a:solidFill>
              <a:srgbClr val="90CDE8"/>
            </a:solidFill>
            <a:prstDash val="solid"/>
            <a:round/>
            <a:headEnd len="sm" w="sm" type="none"/>
            <a:tailEnd len="med" w="med" type="triangle"/>
          </a:ln>
        </p:spPr>
      </p:cxnSp>
      <p:cxnSp>
        <p:nvCxnSpPr>
          <p:cNvPr id="549" name="Google Shape;549;p18"/>
          <p:cNvCxnSpPr/>
          <p:nvPr/>
        </p:nvCxnSpPr>
        <p:spPr>
          <a:xfrm rot="10800000">
            <a:off x="3146518" y="4648941"/>
            <a:ext cx="764337" cy="1048107"/>
          </a:xfrm>
          <a:prstGeom prst="straightConnector1">
            <a:avLst/>
          </a:prstGeom>
          <a:noFill/>
          <a:ln cap="flat" cmpd="sng" w="38100">
            <a:solidFill>
              <a:srgbClr val="90CDE8"/>
            </a:solidFill>
            <a:prstDash val="solid"/>
            <a:round/>
            <a:headEnd len="sm" w="sm" type="none"/>
            <a:tailEnd len="med" w="med" type="triangle"/>
          </a:ln>
        </p:spPr>
      </p:cxnSp>
      <p:cxnSp>
        <p:nvCxnSpPr>
          <p:cNvPr id="550" name="Google Shape;550;p18"/>
          <p:cNvCxnSpPr/>
          <p:nvPr/>
        </p:nvCxnSpPr>
        <p:spPr>
          <a:xfrm>
            <a:off x="4182040" y="1480342"/>
            <a:ext cx="1494974" cy="0"/>
          </a:xfrm>
          <a:prstGeom prst="straightConnector1">
            <a:avLst/>
          </a:prstGeom>
          <a:noFill/>
          <a:ln cap="flat" cmpd="sng" w="38100">
            <a:solidFill>
              <a:srgbClr val="90CDE8"/>
            </a:solidFill>
            <a:prstDash val="solid"/>
            <a:round/>
            <a:headEnd len="sm" w="sm" type="none"/>
            <a:tailEnd len="med" w="med" type="triangle"/>
          </a:ln>
        </p:spPr>
      </p:cxnSp>
      <p:cxnSp>
        <p:nvCxnSpPr>
          <p:cNvPr id="551" name="Google Shape;551;p18"/>
          <p:cNvCxnSpPr>
            <a:endCxn id="552" idx="0"/>
          </p:cNvCxnSpPr>
          <p:nvPr/>
        </p:nvCxnSpPr>
        <p:spPr>
          <a:xfrm>
            <a:off x="4233114" y="2903284"/>
            <a:ext cx="576600" cy="413400"/>
          </a:xfrm>
          <a:prstGeom prst="straightConnector1">
            <a:avLst/>
          </a:prstGeom>
          <a:noFill/>
          <a:ln cap="flat" cmpd="sng" w="38100">
            <a:solidFill>
              <a:srgbClr val="90CDE8"/>
            </a:solidFill>
            <a:prstDash val="solid"/>
            <a:round/>
            <a:headEnd len="sm" w="sm" type="none"/>
            <a:tailEnd len="med" w="med" type="triangle"/>
          </a:ln>
        </p:spPr>
      </p:cxnSp>
      <p:cxnSp>
        <p:nvCxnSpPr>
          <p:cNvPr id="553" name="Google Shape;553;p18"/>
          <p:cNvCxnSpPr>
            <a:endCxn id="552" idx="1"/>
          </p:cNvCxnSpPr>
          <p:nvPr/>
        </p:nvCxnSpPr>
        <p:spPr>
          <a:xfrm>
            <a:off x="4016658" y="3490292"/>
            <a:ext cx="566100" cy="31200"/>
          </a:xfrm>
          <a:prstGeom prst="straightConnector1">
            <a:avLst/>
          </a:prstGeom>
          <a:noFill/>
          <a:ln cap="flat" cmpd="sng" w="38100">
            <a:solidFill>
              <a:srgbClr val="90CDE8"/>
            </a:solidFill>
            <a:prstDash val="solid"/>
            <a:round/>
            <a:headEnd len="sm" w="sm" type="none"/>
            <a:tailEnd len="med" w="med" type="triangle"/>
          </a:ln>
        </p:spPr>
      </p:cxnSp>
      <p:cxnSp>
        <p:nvCxnSpPr>
          <p:cNvPr id="554" name="Google Shape;554;p18"/>
          <p:cNvCxnSpPr/>
          <p:nvPr/>
        </p:nvCxnSpPr>
        <p:spPr>
          <a:xfrm flipH="1" rot="10800000">
            <a:off x="2954461" y="6078945"/>
            <a:ext cx="1429848" cy="260960"/>
          </a:xfrm>
          <a:prstGeom prst="straightConnector1">
            <a:avLst/>
          </a:prstGeom>
          <a:noFill/>
          <a:ln cap="flat" cmpd="sng" w="38100">
            <a:solidFill>
              <a:srgbClr val="90CDE8"/>
            </a:solidFill>
            <a:prstDash val="solid"/>
            <a:round/>
            <a:headEnd len="sm" w="sm" type="none"/>
            <a:tailEnd len="med" w="med" type="triangle"/>
          </a:ln>
        </p:spPr>
      </p:cxnSp>
      <p:cxnSp>
        <p:nvCxnSpPr>
          <p:cNvPr id="555" name="Google Shape;555;p18"/>
          <p:cNvCxnSpPr>
            <a:endCxn id="522" idx="2"/>
          </p:cNvCxnSpPr>
          <p:nvPr/>
        </p:nvCxnSpPr>
        <p:spPr>
          <a:xfrm rot="10800000">
            <a:off x="2527865" y="5145344"/>
            <a:ext cx="258300" cy="1092000"/>
          </a:xfrm>
          <a:prstGeom prst="straightConnector1">
            <a:avLst/>
          </a:prstGeom>
          <a:noFill/>
          <a:ln cap="flat" cmpd="sng" w="38100">
            <a:solidFill>
              <a:srgbClr val="90CDE8"/>
            </a:solidFill>
            <a:prstDash val="solid"/>
            <a:round/>
            <a:headEnd len="sm" w="sm" type="none"/>
            <a:tailEnd len="med" w="med" type="triangle"/>
          </a:ln>
        </p:spPr>
      </p:cxnSp>
      <p:cxnSp>
        <p:nvCxnSpPr>
          <p:cNvPr id="556" name="Google Shape;556;p18"/>
          <p:cNvCxnSpPr/>
          <p:nvPr/>
        </p:nvCxnSpPr>
        <p:spPr>
          <a:xfrm>
            <a:off x="2954461" y="4506719"/>
            <a:ext cx="773668" cy="0"/>
          </a:xfrm>
          <a:prstGeom prst="straightConnector1">
            <a:avLst/>
          </a:prstGeom>
          <a:noFill/>
          <a:ln cap="flat" cmpd="sng" w="38100">
            <a:solidFill>
              <a:srgbClr val="90CDE8"/>
            </a:solidFill>
            <a:prstDash val="solid"/>
            <a:round/>
            <a:headEnd len="sm" w="sm" type="none"/>
            <a:tailEnd len="med" w="med" type="triangle"/>
          </a:ln>
        </p:spPr>
      </p:cxnSp>
      <p:cxnSp>
        <p:nvCxnSpPr>
          <p:cNvPr id="557" name="Google Shape;557;p18"/>
          <p:cNvCxnSpPr/>
          <p:nvPr/>
        </p:nvCxnSpPr>
        <p:spPr>
          <a:xfrm flipH="1" rot="10800000">
            <a:off x="3224268" y="3708341"/>
            <a:ext cx="503861" cy="609426"/>
          </a:xfrm>
          <a:prstGeom prst="straightConnector1">
            <a:avLst/>
          </a:prstGeom>
          <a:noFill/>
          <a:ln cap="flat" cmpd="sng" w="38100">
            <a:solidFill>
              <a:srgbClr val="90CDE8"/>
            </a:solidFill>
            <a:prstDash val="solid"/>
            <a:round/>
            <a:headEnd len="sm" w="sm" type="none"/>
            <a:tailEnd len="med" w="med" type="triangle"/>
          </a:ln>
        </p:spPr>
      </p:cxnSp>
      <p:cxnSp>
        <p:nvCxnSpPr>
          <p:cNvPr id="558" name="Google Shape;558;p18"/>
          <p:cNvCxnSpPr/>
          <p:nvPr/>
        </p:nvCxnSpPr>
        <p:spPr>
          <a:xfrm>
            <a:off x="2317637" y="3381810"/>
            <a:ext cx="1316880" cy="215684"/>
          </a:xfrm>
          <a:prstGeom prst="straightConnector1">
            <a:avLst/>
          </a:prstGeom>
          <a:noFill/>
          <a:ln cap="flat" cmpd="sng" w="38100">
            <a:solidFill>
              <a:srgbClr val="90CDE8"/>
            </a:solidFill>
            <a:prstDash val="solid"/>
            <a:round/>
            <a:headEnd len="sm" w="sm" type="none"/>
            <a:tailEnd len="med" w="med" type="triangle"/>
          </a:ln>
        </p:spPr>
      </p:cxnSp>
      <p:cxnSp>
        <p:nvCxnSpPr>
          <p:cNvPr id="559" name="Google Shape;559;p18"/>
          <p:cNvCxnSpPr/>
          <p:nvPr/>
        </p:nvCxnSpPr>
        <p:spPr>
          <a:xfrm flipH="1" rot="10800000">
            <a:off x="4790853" y="1683174"/>
            <a:ext cx="886161" cy="242175"/>
          </a:xfrm>
          <a:prstGeom prst="straightConnector1">
            <a:avLst/>
          </a:prstGeom>
          <a:noFill/>
          <a:ln cap="flat" cmpd="sng" w="38100">
            <a:solidFill>
              <a:srgbClr val="90CDE8"/>
            </a:solidFill>
            <a:prstDash val="solid"/>
            <a:round/>
            <a:headEnd len="sm" w="sm" type="none"/>
            <a:tailEnd len="med" w="med" type="triangle"/>
          </a:ln>
        </p:spPr>
      </p:cxnSp>
      <p:cxnSp>
        <p:nvCxnSpPr>
          <p:cNvPr id="560" name="Google Shape;560;p18"/>
          <p:cNvCxnSpPr/>
          <p:nvPr/>
        </p:nvCxnSpPr>
        <p:spPr>
          <a:xfrm flipH="1" rot="10800000">
            <a:off x="4161471" y="2299572"/>
            <a:ext cx="333623" cy="510860"/>
          </a:xfrm>
          <a:prstGeom prst="straightConnector1">
            <a:avLst/>
          </a:prstGeom>
          <a:noFill/>
          <a:ln cap="flat" cmpd="sng" w="38100">
            <a:solidFill>
              <a:srgbClr val="90CDE8"/>
            </a:solidFill>
            <a:prstDash val="solid"/>
            <a:round/>
            <a:headEnd len="sm" w="sm" type="none"/>
            <a:tailEnd len="med" w="med" type="triangle"/>
          </a:ln>
        </p:spPr>
      </p:cxnSp>
      <p:cxnSp>
        <p:nvCxnSpPr>
          <p:cNvPr id="561" name="Google Shape;561;p18"/>
          <p:cNvCxnSpPr/>
          <p:nvPr/>
        </p:nvCxnSpPr>
        <p:spPr>
          <a:xfrm rot="10800000">
            <a:off x="3929350" y="3726299"/>
            <a:ext cx="109051" cy="591468"/>
          </a:xfrm>
          <a:prstGeom prst="straightConnector1">
            <a:avLst/>
          </a:prstGeom>
          <a:noFill/>
          <a:ln cap="flat" cmpd="sng" w="38100">
            <a:solidFill>
              <a:srgbClr val="90CDE8"/>
            </a:solidFill>
            <a:prstDash val="solid"/>
            <a:round/>
            <a:headEnd len="sm" w="sm" type="none"/>
            <a:tailEnd len="med" w="med" type="triangle"/>
          </a:ln>
        </p:spPr>
      </p:cxnSp>
      <p:cxnSp>
        <p:nvCxnSpPr>
          <p:cNvPr id="562" name="Google Shape;562;p18"/>
          <p:cNvCxnSpPr>
            <a:endCxn id="563" idx="0"/>
          </p:cNvCxnSpPr>
          <p:nvPr/>
        </p:nvCxnSpPr>
        <p:spPr>
          <a:xfrm flipH="1">
            <a:off x="4633653" y="3707681"/>
            <a:ext cx="173700" cy="1001100"/>
          </a:xfrm>
          <a:prstGeom prst="straightConnector1">
            <a:avLst/>
          </a:prstGeom>
          <a:noFill/>
          <a:ln cap="flat" cmpd="sng" w="38100">
            <a:solidFill>
              <a:srgbClr val="90CDE8"/>
            </a:solidFill>
            <a:prstDash val="solid"/>
            <a:round/>
            <a:headEnd len="sm" w="sm" type="none"/>
            <a:tailEnd len="med" w="med" type="triangle"/>
          </a:ln>
        </p:spPr>
      </p:cxnSp>
      <p:cxnSp>
        <p:nvCxnSpPr>
          <p:cNvPr id="564" name="Google Shape;564;p18"/>
          <p:cNvCxnSpPr/>
          <p:nvPr/>
        </p:nvCxnSpPr>
        <p:spPr>
          <a:xfrm>
            <a:off x="2999715" y="6480245"/>
            <a:ext cx="1583043" cy="0"/>
          </a:xfrm>
          <a:prstGeom prst="straightConnector1">
            <a:avLst/>
          </a:prstGeom>
          <a:noFill/>
          <a:ln cap="flat" cmpd="sng" w="38100">
            <a:solidFill>
              <a:srgbClr val="90CDE8"/>
            </a:solidFill>
            <a:prstDash val="solid"/>
            <a:round/>
            <a:headEnd len="sm" w="sm" type="none"/>
            <a:tailEnd len="med" w="med" type="triangle"/>
          </a:ln>
        </p:spPr>
      </p:cxnSp>
      <p:cxnSp>
        <p:nvCxnSpPr>
          <p:cNvPr id="565" name="Google Shape;565;p18"/>
          <p:cNvCxnSpPr/>
          <p:nvPr/>
        </p:nvCxnSpPr>
        <p:spPr>
          <a:xfrm>
            <a:off x="3118862" y="4628635"/>
            <a:ext cx="1274961" cy="330591"/>
          </a:xfrm>
          <a:prstGeom prst="straightConnector1">
            <a:avLst/>
          </a:prstGeom>
          <a:noFill/>
          <a:ln cap="flat" cmpd="sng" w="38100">
            <a:solidFill>
              <a:srgbClr val="90CDE8"/>
            </a:solidFill>
            <a:prstDash val="solid"/>
            <a:round/>
            <a:headEnd len="sm" w="sm" type="none"/>
            <a:tailEnd len="med" w="med" type="triangle"/>
          </a:ln>
        </p:spPr>
      </p:cxnSp>
      <p:cxnSp>
        <p:nvCxnSpPr>
          <p:cNvPr id="566" name="Google Shape;566;p18"/>
          <p:cNvCxnSpPr>
            <a:endCxn id="567" idx="1"/>
          </p:cNvCxnSpPr>
          <p:nvPr/>
        </p:nvCxnSpPr>
        <p:spPr>
          <a:xfrm flipH="1" rot="10800000">
            <a:off x="6455335" y="2056340"/>
            <a:ext cx="1166700" cy="51300"/>
          </a:xfrm>
          <a:prstGeom prst="straightConnector1">
            <a:avLst/>
          </a:prstGeom>
          <a:noFill/>
          <a:ln cap="flat" cmpd="sng" w="38100">
            <a:solidFill>
              <a:srgbClr val="90CDE8"/>
            </a:solidFill>
            <a:prstDash val="solid"/>
            <a:round/>
            <a:headEnd len="sm" w="sm" type="none"/>
            <a:tailEnd len="med" w="med" type="triangle"/>
          </a:ln>
        </p:spPr>
      </p:cxnSp>
      <p:cxnSp>
        <p:nvCxnSpPr>
          <p:cNvPr id="568" name="Google Shape;568;p18"/>
          <p:cNvCxnSpPr/>
          <p:nvPr/>
        </p:nvCxnSpPr>
        <p:spPr>
          <a:xfrm flipH="1" rot="10800000">
            <a:off x="6494931" y="1480342"/>
            <a:ext cx="772999" cy="552347"/>
          </a:xfrm>
          <a:prstGeom prst="straightConnector1">
            <a:avLst/>
          </a:prstGeom>
          <a:noFill/>
          <a:ln cap="flat" cmpd="sng" w="38100">
            <a:solidFill>
              <a:srgbClr val="90CDE8"/>
            </a:solidFill>
            <a:prstDash val="solid"/>
            <a:round/>
            <a:headEnd len="sm" w="sm" type="none"/>
            <a:tailEnd len="med" w="med" type="triangle"/>
          </a:ln>
        </p:spPr>
      </p:cxnSp>
      <p:cxnSp>
        <p:nvCxnSpPr>
          <p:cNvPr id="569" name="Google Shape;569;p18"/>
          <p:cNvCxnSpPr>
            <a:endCxn id="570" idx="0"/>
          </p:cNvCxnSpPr>
          <p:nvPr/>
        </p:nvCxnSpPr>
        <p:spPr>
          <a:xfrm>
            <a:off x="6089176" y="1480420"/>
            <a:ext cx="178800" cy="378600"/>
          </a:xfrm>
          <a:prstGeom prst="straightConnector1">
            <a:avLst/>
          </a:prstGeom>
          <a:noFill/>
          <a:ln cap="flat" cmpd="sng" w="38100">
            <a:solidFill>
              <a:srgbClr val="90CDE8"/>
            </a:solidFill>
            <a:prstDash val="solid"/>
            <a:round/>
            <a:headEnd len="sm" w="sm" type="none"/>
            <a:tailEnd len="med" w="med" type="triangle"/>
          </a:ln>
        </p:spPr>
      </p:cxnSp>
      <p:cxnSp>
        <p:nvCxnSpPr>
          <p:cNvPr id="571" name="Google Shape;571;p18"/>
          <p:cNvCxnSpPr>
            <a:endCxn id="570" idx="1"/>
          </p:cNvCxnSpPr>
          <p:nvPr/>
        </p:nvCxnSpPr>
        <p:spPr>
          <a:xfrm flipH="1" rot="10800000">
            <a:off x="4800520" y="2063828"/>
            <a:ext cx="1240500" cy="43800"/>
          </a:xfrm>
          <a:prstGeom prst="straightConnector1">
            <a:avLst/>
          </a:prstGeom>
          <a:noFill/>
          <a:ln cap="flat" cmpd="sng" w="38100">
            <a:solidFill>
              <a:srgbClr val="90CDE8"/>
            </a:solidFill>
            <a:prstDash val="solid"/>
            <a:round/>
            <a:headEnd len="sm" w="sm" type="none"/>
            <a:tailEnd len="med" w="med" type="triangle"/>
          </a:ln>
        </p:spPr>
      </p:cxnSp>
      <p:cxnSp>
        <p:nvCxnSpPr>
          <p:cNvPr id="572" name="Google Shape;572;p18"/>
          <p:cNvCxnSpPr>
            <a:endCxn id="537" idx="2"/>
          </p:cNvCxnSpPr>
          <p:nvPr/>
        </p:nvCxnSpPr>
        <p:spPr>
          <a:xfrm rot="10800000">
            <a:off x="4620779" y="2299572"/>
            <a:ext cx="316200" cy="1065000"/>
          </a:xfrm>
          <a:prstGeom prst="straightConnector1">
            <a:avLst/>
          </a:prstGeom>
          <a:noFill/>
          <a:ln cap="flat" cmpd="sng" w="38100">
            <a:solidFill>
              <a:srgbClr val="90CDE8"/>
            </a:solidFill>
            <a:prstDash val="solid"/>
            <a:round/>
            <a:headEnd len="sm" w="sm" type="none"/>
            <a:tailEnd len="med" w="med" type="triangle"/>
          </a:ln>
        </p:spPr>
      </p:cxnSp>
      <p:cxnSp>
        <p:nvCxnSpPr>
          <p:cNvPr id="573" name="Google Shape;573;p18"/>
          <p:cNvCxnSpPr>
            <a:endCxn id="574" idx="0"/>
          </p:cNvCxnSpPr>
          <p:nvPr/>
        </p:nvCxnSpPr>
        <p:spPr>
          <a:xfrm flipH="1">
            <a:off x="5795428" y="2230013"/>
            <a:ext cx="438000" cy="669600"/>
          </a:xfrm>
          <a:prstGeom prst="straightConnector1">
            <a:avLst/>
          </a:prstGeom>
          <a:noFill/>
          <a:ln cap="flat" cmpd="sng" w="38100">
            <a:solidFill>
              <a:srgbClr val="90CDE8"/>
            </a:solidFill>
            <a:prstDash val="solid"/>
            <a:round/>
            <a:headEnd len="sm" w="sm" type="none"/>
            <a:tailEnd len="med" w="med" type="triangle"/>
          </a:ln>
        </p:spPr>
      </p:cxnSp>
      <p:cxnSp>
        <p:nvCxnSpPr>
          <p:cNvPr id="575" name="Google Shape;575;p18"/>
          <p:cNvCxnSpPr>
            <a:endCxn id="576" idx="3"/>
          </p:cNvCxnSpPr>
          <p:nvPr/>
        </p:nvCxnSpPr>
        <p:spPr>
          <a:xfrm rot="10800000">
            <a:off x="7697815" y="1610554"/>
            <a:ext cx="218700" cy="263700"/>
          </a:xfrm>
          <a:prstGeom prst="straightConnector1">
            <a:avLst/>
          </a:prstGeom>
          <a:noFill/>
          <a:ln cap="flat" cmpd="sng" w="38100">
            <a:solidFill>
              <a:srgbClr val="90CDE8"/>
            </a:solidFill>
            <a:prstDash val="solid"/>
            <a:round/>
            <a:headEnd len="sm" w="sm" type="none"/>
            <a:tailEnd len="med" w="med" type="triangle"/>
          </a:ln>
        </p:spPr>
      </p:cxnSp>
      <p:cxnSp>
        <p:nvCxnSpPr>
          <p:cNvPr id="577" name="Google Shape;577;p18"/>
          <p:cNvCxnSpPr/>
          <p:nvPr/>
        </p:nvCxnSpPr>
        <p:spPr>
          <a:xfrm>
            <a:off x="7648552" y="1506434"/>
            <a:ext cx="505852" cy="0"/>
          </a:xfrm>
          <a:prstGeom prst="straightConnector1">
            <a:avLst/>
          </a:prstGeom>
          <a:noFill/>
          <a:ln cap="flat" cmpd="sng" w="38100">
            <a:solidFill>
              <a:srgbClr val="90CDE8"/>
            </a:solidFill>
            <a:prstDash val="solid"/>
            <a:round/>
            <a:headEnd len="sm" w="sm" type="none"/>
            <a:tailEnd len="med" w="med" type="triangle"/>
          </a:ln>
        </p:spPr>
      </p:cxnSp>
      <p:cxnSp>
        <p:nvCxnSpPr>
          <p:cNvPr id="578" name="Google Shape;578;p18"/>
          <p:cNvCxnSpPr>
            <a:endCxn id="567" idx="2"/>
          </p:cNvCxnSpPr>
          <p:nvPr/>
        </p:nvCxnSpPr>
        <p:spPr>
          <a:xfrm rot="10800000">
            <a:off x="7848991" y="2261147"/>
            <a:ext cx="499800" cy="545700"/>
          </a:xfrm>
          <a:prstGeom prst="straightConnector1">
            <a:avLst/>
          </a:prstGeom>
          <a:noFill/>
          <a:ln cap="flat" cmpd="sng" w="38100">
            <a:solidFill>
              <a:srgbClr val="90CDE8"/>
            </a:solidFill>
            <a:prstDash val="solid"/>
            <a:round/>
            <a:headEnd len="sm" w="sm" type="none"/>
            <a:tailEnd len="med" w="med" type="triangle"/>
          </a:ln>
        </p:spPr>
      </p:cxnSp>
      <p:cxnSp>
        <p:nvCxnSpPr>
          <p:cNvPr id="579" name="Google Shape;579;p18"/>
          <p:cNvCxnSpPr>
            <a:endCxn id="537" idx="0"/>
          </p:cNvCxnSpPr>
          <p:nvPr/>
        </p:nvCxnSpPr>
        <p:spPr>
          <a:xfrm>
            <a:off x="4219979" y="1654157"/>
            <a:ext cx="400800" cy="235800"/>
          </a:xfrm>
          <a:prstGeom prst="straightConnector1">
            <a:avLst/>
          </a:prstGeom>
          <a:noFill/>
          <a:ln cap="flat" cmpd="sng" w="38100">
            <a:solidFill>
              <a:srgbClr val="90CDE8"/>
            </a:solidFill>
            <a:prstDash val="solid"/>
            <a:round/>
            <a:headEnd len="sm" w="sm" type="none"/>
            <a:tailEnd len="med" w="med" type="triangle"/>
          </a:ln>
        </p:spPr>
      </p:cxnSp>
      <p:cxnSp>
        <p:nvCxnSpPr>
          <p:cNvPr id="580" name="Google Shape;580;p18"/>
          <p:cNvCxnSpPr>
            <a:endCxn id="574" idx="1"/>
          </p:cNvCxnSpPr>
          <p:nvPr/>
        </p:nvCxnSpPr>
        <p:spPr>
          <a:xfrm flipH="1" rot="10800000">
            <a:off x="5002372" y="3104421"/>
            <a:ext cx="566100" cy="330900"/>
          </a:xfrm>
          <a:prstGeom prst="straightConnector1">
            <a:avLst/>
          </a:prstGeom>
          <a:noFill/>
          <a:ln cap="flat" cmpd="sng" w="38100">
            <a:solidFill>
              <a:srgbClr val="90CDE8"/>
            </a:solidFill>
            <a:prstDash val="solid"/>
            <a:round/>
            <a:headEnd len="sm" w="sm" type="none"/>
            <a:tailEnd len="med" w="med" type="triangle"/>
          </a:ln>
        </p:spPr>
      </p:cxnSp>
      <p:cxnSp>
        <p:nvCxnSpPr>
          <p:cNvPr id="581" name="Google Shape;581;p18"/>
          <p:cNvCxnSpPr>
            <a:endCxn id="582" idx="1"/>
          </p:cNvCxnSpPr>
          <p:nvPr/>
        </p:nvCxnSpPr>
        <p:spPr>
          <a:xfrm flipH="1" rot="10800000">
            <a:off x="5949459" y="2983941"/>
            <a:ext cx="446700" cy="89400"/>
          </a:xfrm>
          <a:prstGeom prst="straightConnector1">
            <a:avLst/>
          </a:prstGeom>
          <a:noFill/>
          <a:ln cap="flat" cmpd="sng" w="38100">
            <a:solidFill>
              <a:srgbClr val="90CDE8"/>
            </a:solidFill>
            <a:prstDash val="solid"/>
            <a:round/>
            <a:headEnd len="sm" w="sm" type="none"/>
            <a:tailEnd len="med" w="med" type="triangle"/>
          </a:ln>
        </p:spPr>
      </p:cxnSp>
      <p:cxnSp>
        <p:nvCxnSpPr>
          <p:cNvPr id="583" name="Google Shape;583;p18"/>
          <p:cNvCxnSpPr>
            <a:endCxn id="582" idx="0"/>
          </p:cNvCxnSpPr>
          <p:nvPr/>
        </p:nvCxnSpPr>
        <p:spPr>
          <a:xfrm>
            <a:off x="6322215" y="2237633"/>
            <a:ext cx="300900" cy="541500"/>
          </a:xfrm>
          <a:prstGeom prst="straightConnector1">
            <a:avLst/>
          </a:prstGeom>
          <a:noFill/>
          <a:ln cap="flat" cmpd="sng" w="38100">
            <a:solidFill>
              <a:srgbClr val="90CDE8"/>
            </a:solidFill>
            <a:prstDash val="solid"/>
            <a:round/>
            <a:headEnd len="sm" w="sm" type="none"/>
            <a:tailEnd len="med" w="med" type="triangle"/>
          </a:ln>
        </p:spPr>
      </p:cxnSp>
      <p:cxnSp>
        <p:nvCxnSpPr>
          <p:cNvPr id="584" name="Google Shape;584;p18"/>
          <p:cNvCxnSpPr>
            <a:endCxn id="574" idx="2"/>
          </p:cNvCxnSpPr>
          <p:nvPr/>
        </p:nvCxnSpPr>
        <p:spPr>
          <a:xfrm rot="10800000">
            <a:off x="5795428" y="3309228"/>
            <a:ext cx="240900" cy="977400"/>
          </a:xfrm>
          <a:prstGeom prst="straightConnector1">
            <a:avLst/>
          </a:prstGeom>
          <a:noFill/>
          <a:ln cap="flat" cmpd="sng" w="38100">
            <a:solidFill>
              <a:srgbClr val="90CDE8"/>
            </a:solidFill>
            <a:prstDash val="solid"/>
            <a:round/>
            <a:headEnd len="sm" w="sm" type="none"/>
            <a:tailEnd len="med" w="med" type="triangle"/>
          </a:ln>
        </p:spPr>
      </p:cxnSp>
      <p:cxnSp>
        <p:nvCxnSpPr>
          <p:cNvPr id="585" name="Google Shape;585;p18"/>
          <p:cNvCxnSpPr/>
          <p:nvPr/>
        </p:nvCxnSpPr>
        <p:spPr>
          <a:xfrm rot="10800000">
            <a:off x="4786459" y="2261147"/>
            <a:ext cx="812727" cy="691655"/>
          </a:xfrm>
          <a:prstGeom prst="straightConnector1">
            <a:avLst/>
          </a:prstGeom>
          <a:noFill/>
          <a:ln cap="flat" cmpd="sng" w="38100">
            <a:solidFill>
              <a:srgbClr val="90CDE8"/>
            </a:solidFill>
            <a:prstDash val="solid"/>
            <a:round/>
            <a:headEnd len="sm" w="sm" type="none"/>
            <a:tailEnd len="med" w="med" type="triangle"/>
          </a:ln>
        </p:spPr>
      </p:cxnSp>
      <p:cxnSp>
        <p:nvCxnSpPr>
          <p:cNvPr id="586" name="Google Shape;586;p18"/>
          <p:cNvCxnSpPr/>
          <p:nvPr/>
        </p:nvCxnSpPr>
        <p:spPr>
          <a:xfrm flipH="1" rot="10800000">
            <a:off x="4765237" y="5749550"/>
            <a:ext cx="803234" cy="154152"/>
          </a:xfrm>
          <a:prstGeom prst="straightConnector1">
            <a:avLst/>
          </a:prstGeom>
          <a:noFill/>
          <a:ln cap="flat" cmpd="sng" w="38100">
            <a:solidFill>
              <a:srgbClr val="90CDE8"/>
            </a:solidFill>
            <a:prstDash val="solid"/>
            <a:round/>
            <a:headEnd len="sm" w="sm" type="none"/>
            <a:tailEnd len="med" w="med" type="triangle"/>
          </a:ln>
        </p:spPr>
      </p:cxnSp>
      <p:cxnSp>
        <p:nvCxnSpPr>
          <p:cNvPr id="587" name="Google Shape;587;p18"/>
          <p:cNvCxnSpPr/>
          <p:nvPr/>
        </p:nvCxnSpPr>
        <p:spPr>
          <a:xfrm flipH="1">
            <a:off x="4838220" y="5102827"/>
            <a:ext cx="730251" cy="688429"/>
          </a:xfrm>
          <a:prstGeom prst="straightConnector1">
            <a:avLst/>
          </a:prstGeom>
          <a:noFill/>
          <a:ln cap="flat" cmpd="sng" w="38100">
            <a:solidFill>
              <a:srgbClr val="90CDE8"/>
            </a:solidFill>
            <a:prstDash val="solid"/>
            <a:round/>
            <a:headEnd len="sm" w="sm" type="none"/>
            <a:tailEnd len="med" w="med" type="triangle"/>
          </a:ln>
        </p:spPr>
      </p:cxnSp>
      <p:cxnSp>
        <p:nvCxnSpPr>
          <p:cNvPr id="588" name="Google Shape;588;p18"/>
          <p:cNvCxnSpPr>
            <a:endCxn id="589" idx="1"/>
          </p:cNvCxnSpPr>
          <p:nvPr/>
        </p:nvCxnSpPr>
        <p:spPr>
          <a:xfrm flipH="1" rot="10800000">
            <a:off x="4803058" y="4444134"/>
            <a:ext cx="982500" cy="345000"/>
          </a:xfrm>
          <a:prstGeom prst="straightConnector1">
            <a:avLst/>
          </a:prstGeom>
          <a:noFill/>
          <a:ln cap="flat" cmpd="sng" w="38100">
            <a:solidFill>
              <a:srgbClr val="90CDE8"/>
            </a:solidFill>
            <a:prstDash val="solid"/>
            <a:round/>
            <a:headEnd len="sm" w="sm" type="none"/>
            <a:tailEnd len="med" w="med" type="triangle"/>
          </a:ln>
        </p:spPr>
      </p:cxnSp>
      <p:cxnSp>
        <p:nvCxnSpPr>
          <p:cNvPr id="590" name="Google Shape;590;p18"/>
          <p:cNvCxnSpPr>
            <a:endCxn id="563" idx="2"/>
          </p:cNvCxnSpPr>
          <p:nvPr/>
        </p:nvCxnSpPr>
        <p:spPr>
          <a:xfrm rot="10800000">
            <a:off x="4633653" y="5118396"/>
            <a:ext cx="78900" cy="672900"/>
          </a:xfrm>
          <a:prstGeom prst="straightConnector1">
            <a:avLst/>
          </a:prstGeom>
          <a:noFill/>
          <a:ln cap="flat" cmpd="sng" w="38100">
            <a:solidFill>
              <a:srgbClr val="90CDE8"/>
            </a:solidFill>
            <a:prstDash val="solid"/>
            <a:round/>
            <a:headEnd len="sm" w="sm" type="none"/>
            <a:tailEnd len="med" w="med" type="triangle"/>
          </a:ln>
        </p:spPr>
      </p:cxnSp>
      <p:cxnSp>
        <p:nvCxnSpPr>
          <p:cNvPr id="591" name="Google Shape;591;p18"/>
          <p:cNvCxnSpPr>
            <a:endCxn id="592" idx="1"/>
          </p:cNvCxnSpPr>
          <p:nvPr/>
        </p:nvCxnSpPr>
        <p:spPr>
          <a:xfrm>
            <a:off x="4847782" y="4882337"/>
            <a:ext cx="675600" cy="58200"/>
          </a:xfrm>
          <a:prstGeom prst="straightConnector1">
            <a:avLst/>
          </a:prstGeom>
          <a:noFill/>
          <a:ln cap="flat" cmpd="sng" w="38100">
            <a:solidFill>
              <a:srgbClr val="90CDE8"/>
            </a:solidFill>
            <a:prstDash val="solid"/>
            <a:round/>
            <a:headEnd len="sm" w="sm" type="none"/>
            <a:tailEnd len="med" w="med" type="triangle"/>
          </a:ln>
        </p:spPr>
      </p:cxnSp>
      <p:cxnSp>
        <p:nvCxnSpPr>
          <p:cNvPr id="593" name="Google Shape;593;p18"/>
          <p:cNvCxnSpPr/>
          <p:nvPr/>
        </p:nvCxnSpPr>
        <p:spPr>
          <a:xfrm flipH="1" rot="10800000">
            <a:off x="6201207" y="3104420"/>
            <a:ext cx="1040810" cy="1213347"/>
          </a:xfrm>
          <a:prstGeom prst="straightConnector1">
            <a:avLst/>
          </a:prstGeom>
          <a:noFill/>
          <a:ln cap="flat" cmpd="sng" w="38100">
            <a:solidFill>
              <a:srgbClr val="90CDE8"/>
            </a:solidFill>
            <a:prstDash val="solid"/>
            <a:round/>
            <a:headEnd len="sm" w="sm" type="none"/>
            <a:tailEnd len="med" w="med" type="triangle"/>
          </a:ln>
        </p:spPr>
      </p:cxnSp>
      <p:cxnSp>
        <p:nvCxnSpPr>
          <p:cNvPr id="594" name="Google Shape;594;p18"/>
          <p:cNvCxnSpPr>
            <a:endCxn id="595" idx="1"/>
          </p:cNvCxnSpPr>
          <p:nvPr/>
        </p:nvCxnSpPr>
        <p:spPr>
          <a:xfrm>
            <a:off x="5849859" y="4931300"/>
            <a:ext cx="546300" cy="15600"/>
          </a:xfrm>
          <a:prstGeom prst="straightConnector1">
            <a:avLst/>
          </a:prstGeom>
          <a:noFill/>
          <a:ln cap="flat" cmpd="sng" w="38100">
            <a:solidFill>
              <a:srgbClr val="90CDE8"/>
            </a:solidFill>
            <a:prstDash val="solid"/>
            <a:round/>
            <a:headEnd len="sm" w="sm" type="none"/>
            <a:tailEnd len="med" w="med" type="triangle"/>
          </a:ln>
        </p:spPr>
      </p:cxnSp>
      <p:cxnSp>
        <p:nvCxnSpPr>
          <p:cNvPr id="596" name="Google Shape;596;p18"/>
          <p:cNvCxnSpPr>
            <a:endCxn id="592" idx="2"/>
          </p:cNvCxnSpPr>
          <p:nvPr/>
        </p:nvCxnSpPr>
        <p:spPr>
          <a:xfrm rot="10800000">
            <a:off x="5750338" y="5145344"/>
            <a:ext cx="1500" cy="563400"/>
          </a:xfrm>
          <a:prstGeom prst="straightConnector1">
            <a:avLst/>
          </a:prstGeom>
          <a:noFill/>
          <a:ln cap="flat" cmpd="sng" w="38100">
            <a:solidFill>
              <a:srgbClr val="90CDE8"/>
            </a:solidFill>
            <a:prstDash val="solid"/>
            <a:round/>
            <a:headEnd len="sm" w="sm" type="none"/>
            <a:tailEnd len="med" w="med" type="triangle"/>
          </a:ln>
        </p:spPr>
      </p:cxnSp>
      <p:cxnSp>
        <p:nvCxnSpPr>
          <p:cNvPr id="597" name="Google Shape;597;p18"/>
          <p:cNvCxnSpPr/>
          <p:nvPr/>
        </p:nvCxnSpPr>
        <p:spPr>
          <a:xfrm>
            <a:off x="5916679" y="5923219"/>
            <a:ext cx="252525" cy="258618"/>
          </a:xfrm>
          <a:prstGeom prst="straightConnector1">
            <a:avLst/>
          </a:prstGeom>
          <a:noFill/>
          <a:ln cap="flat" cmpd="sng" w="38100">
            <a:solidFill>
              <a:srgbClr val="90CDE8"/>
            </a:solidFill>
            <a:prstDash val="solid"/>
            <a:round/>
            <a:headEnd len="sm" w="sm" type="none"/>
            <a:tailEnd len="med" w="med" type="triangle"/>
          </a:ln>
        </p:spPr>
      </p:cxnSp>
      <p:cxnSp>
        <p:nvCxnSpPr>
          <p:cNvPr id="598" name="Google Shape;598;p18"/>
          <p:cNvCxnSpPr>
            <a:endCxn id="599" idx="1"/>
          </p:cNvCxnSpPr>
          <p:nvPr/>
        </p:nvCxnSpPr>
        <p:spPr>
          <a:xfrm flipH="1" rot="10800000">
            <a:off x="5041371" y="5874138"/>
            <a:ext cx="527100" cy="496800"/>
          </a:xfrm>
          <a:prstGeom prst="straightConnector1">
            <a:avLst/>
          </a:prstGeom>
          <a:noFill/>
          <a:ln cap="flat" cmpd="sng" w="38100">
            <a:solidFill>
              <a:srgbClr val="90CDE8"/>
            </a:solidFill>
            <a:prstDash val="solid"/>
            <a:round/>
            <a:headEnd len="sm" w="sm" type="none"/>
            <a:tailEnd len="med" w="med" type="triangle"/>
          </a:ln>
        </p:spPr>
      </p:cxnSp>
      <p:cxnSp>
        <p:nvCxnSpPr>
          <p:cNvPr id="600" name="Google Shape;600;p18"/>
          <p:cNvCxnSpPr>
            <a:endCxn id="595" idx="2"/>
          </p:cNvCxnSpPr>
          <p:nvPr/>
        </p:nvCxnSpPr>
        <p:spPr>
          <a:xfrm rot="10800000">
            <a:off x="6623115" y="5151707"/>
            <a:ext cx="710100" cy="1049100"/>
          </a:xfrm>
          <a:prstGeom prst="straightConnector1">
            <a:avLst/>
          </a:prstGeom>
          <a:noFill/>
          <a:ln cap="flat" cmpd="sng" w="38100">
            <a:solidFill>
              <a:srgbClr val="90CDE8"/>
            </a:solidFill>
            <a:prstDash val="solid"/>
            <a:round/>
            <a:headEnd len="sm" w="sm" type="none"/>
            <a:tailEnd len="med" w="med" type="triangle"/>
          </a:ln>
        </p:spPr>
      </p:cxnSp>
      <p:cxnSp>
        <p:nvCxnSpPr>
          <p:cNvPr id="601" name="Google Shape;601;p18"/>
          <p:cNvCxnSpPr/>
          <p:nvPr/>
        </p:nvCxnSpPr>
        <p:spPr>
          <a:xfrm flipH="1" rot="10800000">
            <a:off x="6471809" y="5749550"/>
            <a:ext cx="1682595" cy="472154"/>
          </a:xfrm>
          <a:prstGeom prst="straightConnector1">
            <a:avLst/>
          </a:prstGeom>
          <a:noFill/>
          <a:ln cap="flat" cmpd="sng" w="38100">
            <a:solidFill>
              <a:srgbClr val="90CDE8"/>
            </a:solidFill>
            <a:prstDash val="solid"/>
            <a:round/>
            <a:headEnd len="sm" w="sm" type="none"/>
            <a:tailEnd len="med" w="med" type="triangle"/>
          </a:ln>
        </p:spPr>
      </p:cxnSp>
      <p:cxnSp>
        <p:nvCxnSpPr>
          <p:cNvPr id="602" name="Google Shape;602;p18"/>
          <p:cNvCxnSpPr/>
          <p:nvPr/>
        </p:nvCxnSpPr>
        <p:spPr>
          <a:xfrm>
            <a:off x="6440192" y="6220687"/>
            <a:ext cx="883621" cy="82739"/>
          </a:xfrm>
          <a:prstGeom prst="straightConnector1">
            <a:avLst/>
          </a:prstGeom>
          <a:noFill/>
          <a:ln cap="flat" cmpd="sng" w="38100">
            <a:solidFill>
              <a:srgbClr val="90CDE8"/>
            </a:solidFill>
            <a:prstDash val="solid"/>
            <a:round/>
            <a:headEnd len="sm" w="sm" type="none"/>
            <a:tailEnd len="med" w="med" type="triangle"/>
          </a:ln>
        </p:spPr>
      </p:cxnSp>
      <p:cxnSp>
        <p:nvCxnSpPr>
          <p:cNvPr id="603" name="Google Shape;603;p18"/>
          <p:cNvCxnSpPr/>
          <p:nvPr/>
        </p:nvCxnSpPr>
        <p:spPr>
          <a:xfrm>
            <a:off x="6159308" y="4522574"/>
            <a:ext cx="350037" cy="213155"/>
          </a:xfrm>
          <a:prstGeom prst="straightConnector1">
            <a:avLst/>
          </a:prstGeom>
          <a:noFill/>
          <a:ln cap="flat" cmpd="sng" w="38100">
            <a:solidFill>
              <a:srgbClr val="90CDE8"/>
            </a:solidFill>
            <a:prstDash val="solid"/>
            <a:round/>
            <a:headEnd len="sm" w="sm" type="none"/>
            <a:tailEnd len="med" w="med" type="triangle"/>
          </a:ln>
        </p:spPr>
      </p:cxnSp>
      <p:cxnSp>
        <p:nvCxnSpPr>
          <p:cNvPr id="604" name="Google Shape;604;p18"/>
          <p:cNvCxnSpPr>
            <a:endCxn id="605" idx="1"/>
          </p:cNvCxnSpPr>
          <p:nvPr/>
        </p:nvCxnSpPr>
        <p:spPr>
          <a:xfrm>
            <a:off x="8412686" y="1653867"/>
            <a:ext cx="624900" cy="324600"/>
          </a:xfrm>
          <a:prstGeom prst="straightConnector1">
            <a:avLst/>
          </a:prstGeom>
          <a:noFill/>
          <a:ln cap="flat" cmpd="sng" w="38100">
            <a:solidFill>
              <a:srgbClr val="90CDE8"/>
            </a:solidFill>
            <a:prstDash val="solid"/>
            <a:round/>
            <a:headEnd len="sm" w="sm" type="none"/>
            <a:tailEnd len="med" w="med" type="triangle"/>
          </a:ln>
        </p:spPr>
      </p:cxnSp>
      <p:cxnSp>
        <p:nvCxnSpPr>
          <p:cNvPr id="606" name="Google Shape;606;p18"/>
          <p:cNvCxnSpPr>
            <a:endCxn id="607" idx="1"/>
          </p:cNvCxnSpPr>
          <p:nvPr/>
        </p:nvCxnSpPr>
        <p:spPr>
          <a:xfrm>
            <a:off x="8515650" y="1390250"/>
            <a:ext cx="1156800" cy="294900"/>
          </a:xfrm>
          <a:prstGeom prst="straightConnector1">
            <a:avLst/>
          </a:prstGeom>
          <a:noFill/>
          <a:ln cap="flat" cmpd="sng" w="38100">
            <a:solidFill>
              <a:srgbClr val="90CDE8"/>
            </a:solidFill>
            <a:prstDash val="solid"/>
            <a:round/>
            <a:headEnd len="sm" w="sm" type="none"/>
            <a:tailEnd len="med" w="med" type="triangle"/>
          </a:ln>
        </p:spPr>
      </p:cxnSp>
      <p:cxnSp>
        <p:nvCxnSpPr>
          <p:cNvPr id="608" name="Google Shape;608;p18"/>
          <p:cNvCxnSpPr>
            <a:endCxn id="609" idx="2"/>
          </p:cNvCxnSpPr>
          <p:nvPr/>
        </p:nvCxnSpPr>
        <p:spPr>
          <a:xfrm flipH="1" rot="10800000">
            <a:off x="7991360" y="1779362"/>
            <a:ext cx="390000" cy="299700"/>
          </a:xfrm>
          <a:prstGeom prst="straightConnector1">
            <a:avLst/>
          </a:prstGeom>
          <a:noFill/>
          <a:ln cap="flat" cmpd="sng" w="38100">
            <a:solidFill>
              <a:srgbClr val="90CDE8"/>
            </a:solidFill>
            <a:prstDash val="solid"/>
            <a:round/>
            <a:headEnd len="sm" w="sm" type="none"/>
            <a:tailEnd len="med" w="med" type="triangle"/>
          </a:ln>
        </p:spPr>
      </p:cxnSp>
      <p:cxnSp>
        <p:nvCxnSpPr>
          <p:cNvPr id="610" name="Google Shape;610;p18"/>
          <p:cNvCxnSpPr/>
          <p:nvPr/>
        </p:nvCxnSpPr>
        <p:spPr>
          <a:xfrm>
            <a:off x="6569748" y="3157610"/>
            <a:ext cx="763549" cy="1178349"/>
          </a:xfrm>
          <a:prstGeom prst="straightConnector1">
            <a:avLst/>
          </a:prstGeom>
          <a:noFill/>
          <a:ln cap="flat" cmpd="sng" w="38100">
            <a:solidFill>
              <a:srgbClr val="90CDE8"/>
            </a:solidFill>
            <a:prstDash val="solid"/>
            <a:round/>
            <a:headEnd len="sm" w="sm" type="none"/>
            <a:tailEnd len="med" w="med" type="triangle"/>
          </a:ln>
        </p:spPr>
      </p:cxnSp>
      <p:cxnSp>
        <p:nvCxnSpPr>
          <p:cNvPr id="611" name="Google Shape;611;p18"/>
          <p:cNvCxnSpPr/>
          <p:nvPr/>
        </p:nvCxnSpPr>
        <p:spPr>
          <a:xfrm flipH="1" rot="10800000">
            <a:off x="5977293" y="4946899"/>
            <a:ext cx="2094301" cy="823318"/>
          </a:xfrm>
          <a:prstGeom prst="straightConnector1">
            <a:avLst/>
          </a:prstGeom>
          <a:noFill/>
          <a:ln cap="flat" cmpd="sng" w="38100">
            <a:solidFill>
              <a:srgbClr val="90CDE8"/>
            </a:solidFill>
            <a:prstDash val="solid"/>
            <a:round/>
            <a:headEnd len="sm" w="sm" type="none"/>
            <a:tailEnd len="med" w="med" type="triangle"/>
          </a:ln>
        </p:spPr>
      </p:cxnSp>
      <p:cxnSp>
        <p:nvCxnSpPr>
          <p:cNvPr id="612" name="Google Shape;612;p18"/>
          <p:cNvCxnSpPr/>
          <p:nvPr/>
        </p:nvCxnSpPr>
        <p:spPr>
          <a:xfrm>
            <a:off x="7603430" y="4459070"/>
            <a:ext cx="468164" cy="249711"/>
          </a:xfrm>
          <a:prstGeom prst="straightConnector1">
            <a:avLst/>
          </a:prstGeom>
          <a:noFill/>
          <a:ln cap="flat" cmpd="sng" w="38100">
            <a:solidFill>
              <a:srgbClr val="90CDE8"/>
            </a:solidFill>
            <a:prstDash val="solid"/>
            <a:round/>
            <a:headEnd len="sm" w="sm" type="none"/>
            <a:tailEnd len="med" w="med" type="triangle"/>
          </a:ln>
        </p:spPr>
      </p:cxnSp>
      <p:cxnSp>
        <p:nvCxnSpPr>
          <p:cNvPr id="613" name="Google Shape;613;p18"/>
          <p:cNvCxnSpPr/>
          <p:nvPr/>
        </p:nvCxnSpPr>
        <p:spPr>
          <a:xfrm flipH="1" rot="10800000">
            <a:off x="7671103" y="3656763"/>
            <a:ext cx="352729" cy="771169"/>
          </a:xfrm>
          <a:prstGeom prst="straightConnector1">
            <a:avLst/>
          </a:prstGeom>
          <a:noFill/>
          <a:ln cap="flat" cmpd="sng" w="38100">
            <a:solidFill>
              <a:srgbClr val="90CDE8"/>
            </a:solidFill>
            <a:prstDash val="solid"/>
            <a:round/>
            <a:headEnd len="sm" w="sm" type="none"/>
            <a:tailEnd len="med" w="med" type="triangle"/>
          </a:ln>
        </p:spPr>
      </p:cxnSp>
      <p:cxnSp>
        <p:nvCxnSpPr>
          <p:cNvPr id="614" name="Google Shape;614;p18"/>
          <p:cNvCxnSpPr>
            <a:endCxn id="615" idx="1"/>
          </p:cNvCxnSpPr>
          <p:nvPr/>
        </p:nvCxnSpPr>
        <p:spPr>
          <a:xfrm>
            <a:off x="8038498" y="2173703"/>
            <a:ext cx="1650600" cy="820800"/>
          </a:xfrm>
          <a:prstGeom prst="straightConnector1">
            <a:avLst/>
          </a:prstGeom>
          <a:noFill/>
          <a:ln cap="flat" cmpd="sng" w="38100">
            <a:solidFill>
              <a:srgbClr val="90CDE8"/>
            </a:solidFill>
            <a:prstDash val="solid"/>
            <a:round/>
            <a:headEnd len="sm" w="sm" type="none"/>
            <a:tailEnd len="med" w="med" type="triangle"/>
          </a:ln>
        </p:spPr>
      </p:cxnSp>
      <p:cxnSp>
        <p:nvCxnSpPr>
          <p:cNvPr id="616" name="Google Shape;616;p18"/>
          <p:cNvCxnSpPr/>
          <p:nvPr/>
        </p:nvCxnSpPr>
        <p:spPr>
          <a:xfrm>
            <a:off x="7621645" y="2864267"/>
            <a:ext cx="566072" cy="31138"/>
          </a:xfrm>
          <a:prstGeom prst="straightConnector1">
            <a:avLst/>
          </a:prstGeom>
          <a:noFill/>
          <a:ln cap="flat" cmpd="sng" w="38100">
            <a:solidFill>
              <a:srgbClr val="90CDE8"/>
            </a:solidFill>
            <a:prstDash val="solid"/>
            <a:round/>
            <a:headEnd len="sm" w="sm" type="none"/>
            <a:tailEnd len="med" w="med" type="triangle"/>
          </a:ln>
        </p:spPr>
      </p:cxnSp>
      <p:cxnSp>
        <p:nvCxnSpPr>
          <p:cNvPr id="617" name="Google Shape;617;p18"/>
          <p:cNvCxnSpPr>
            <a:endCxn id="618" idx="1"/>
          </p:cNvCxnSpPr>
          <p:nvPr/>
        </p:nvCxnSpPr>
        <p:spPr>
          <a:xfrm>
            <a:off x="7559350" y="3151904"/>
            <a:ext cx="368100" cy="316200"/>
          </a:xfrm>
          <a:prstGeom prst="straightConnector1">
            <a:avLst/>
          </a:prstGeom>
          <a:noFill/>
          <a:ln cap="flat" cmpd="sng" w="38100">
            <a:solidFill>
              <a:srgbClr val="90CDE8"/>
            </a:solidFill>
            <a:prstDash val="solid"/>
            <a:round/>
            <a:headEnd len="sm" w="sm" type="none"/>
            <a:tailEnd len="med" w="med" type="triangle"/>
          </a:ln>
        </p:spPr>
      </p:cxnSp>
      <p:cxnSp>
        <p:nvCxnSpPr>
          <p:cNvPr id="619" name="Google Shape;619;p18"/>
          <p:cNvCxnSpPr/>
          <p:nvPr/>
        </p:nvCxnSpPr>
        <p:spPr>
          <a:xfrm>
            <a:off x="9367025" y="2073733"/>
            <a:ext cx="1418452" cy="236767"/>
          </a:xfrm>
          <a:prstGeom prst="straightConnector1">
            <a:avLst/>
          </a:prstGeom>
          <a:noFill/>
          <a:ln cap="flat" cmpd="sng" w="38100">
            <a:solidFill>
              <a:srgbClr val="90CDE8"/>
            </a:solidFill>
            <a:prstDash val="solid"/>
            <a:round/>
            <a:headEnd len="sm" w="sm" type="none"/>
            <a:tailEnd len="med" w="med" type="triangle"/>
          </a:ln>
        </p:spPr>
      </p:cxnSp>
      <p:cxnSp>
        <p:nvCxnSpPr>
          <p:cNvPr id="620" name="Google Shape;620;p18"/>
          <p:cNvCxnSpPr/>
          <p:nvPr/>
        </p:nvCxnSpPr>
        <p:spPr>
          <a:xfrm>
            <a:off x="10118538" y="2899613"/>
            <a:ext cx="666937" cy="0"/>
          </a:xfrm>
          <a:prstGeom prst="straightConnector1">
            <a:avLst/>
          </a:prstGeom>
          <a:noFill/>
          <a:ln cap="flat" cmpd="sng" w="38100">
            <a:solidFill>
              <a:srgbClr val="90CDE8"/>
            </a:solidFill>
            <a:prstDash val="solid"/>
            <a:round/>
            <a:headEnd len="sm" w="sm" type="none"/>
            <a:tailEnd len="med" w="med" type="triangle"/>
          </a:ln>
        </p:spPr>
      </p:cxnSp>
      <p:cxnSp>
        <p:nvCxnSpPr>
          <p:cNvPr id="621" name="Google Shape;621;p18"/>
          <p:cNvCxnSpPr/>
          <p:nvPr/>
        </p:nvCxnSpPr>
        <p:spPr>
          <a:xfrm flipH="1" rot="10800000">
            <a:off x="10061780" y="2377292"/>
            <a:ext cx="707819" cy="522321"/>
          </a:xfrm>
          <a:prstGeom prst="straightConnector1">
            <a:avLst/>
          </a:prstGeom>
          <a:noFill/>
          <a:ln cap="flat" cmpd="sng" w="38100">
            <a:solidFill>
              <a:srgbClr val="90CDE8"/>
            </a:solidFill>
            <a:prstDash val="solid"/>
            <a:round/>
            <a:headEnd len="sm" w="sm" type="none"/>
            <a:tailEnd len="med" w="med" type="triangle"/>
          </a:ln>
        </p:spPr>
      </p:cxnSp>
      <p:cxnSp>
        <p:nvCxnSpPr>
          <p:cNvPr id="622" name="Google Shape;622;p18"/>
          <p:cNvCxnSpPr/>
          <p:nvPr/>
        </p:nvCxnSpPr>
        <p:spPr>
          <a:xfrm>
            <a:off x="10088831" y="1543416"/>
            <a:ext cx="680768" cy="31138"/>
          </a:xfrm>
          <a:prstGeom prst="straightConnector1">
            <a:avLst/>
          </a:prstGeom>
          <a:noFill/>
          <a:ln cap="flat" cmpd="sng" w="38100">
            <a:solidFill>
              <a:srgbClr val="90CDE8"/>
            </a:solidFill>
            <a:prstDash val="solid"/>
            <a:round/>
            <a:headEnd len="sm" w="sm" type="none"/>
            <a:tailEnd len="med" w="med" type="triangle"/>
          </a:ln>
        </p:spPr>
      </p:cxnSp>
      <p:cxnSp>
        <p:nvCxnSpPr>
          <p:cNvPr id="623" name="Google Shape;623;p18"/>
          <p:cNvCxnSpPr/>
          <p:nvPr/>
        </p:nvCxnSpPr>
        <p:spPr>
          <a:xfrm flipH="1" rot="10800000">
            <a:off x="7721841" y="6078945"/>
            <a:ext cx="503215" cy="269422"/>
          </a:xfrm>
          <a:prstGeom prst="straightConnector1">
            <a:avLst/>
          </a:prstGeom>
          <a:noFill/>
          <a:ln cap="flat" cmpd="sng" w="38100">
            <a:solidFill>
              <a:srgbClr val="90CDE8"/>
            </a:solidFill>
            <a:prstDash val="solid"/>
            <a:round/>
            <a:headEnd len="sm" w="sm" type="none"/>
            <a:tailEnd len="med" w="med" type="triangle"/>
          </a:ln>
        </p:spPr>
      </p:cxnSp>
      <p:cxnSp>
        <p:nvCxnSpPr>
          <p:cNvPr id="624" name="Google Shape;624;p18"/>
          <p:cNvCxnSpPr/>
          <p:nvPr/>
        </p:nvCxnSpPr>
        <p:spPr>
          <a:xfrm flipH="1" rot="10800000">
            <a:off x="9560289" y="3246608"/>
            <a:ext cx="1225188" cy="136478"/>
          </a:xfrm>
          <a:prstGeom prst="straightConnector1">
            <a:avLst/>
          </a:prstGeom>
          <a:noFill/>
          <a:ln cap="flat" cmpd="sng" w="38100">
            <a:solidFill>
              <a:srgbClr val="90CDE8"/>
            </a:solidFill>
            <a:prstDash val="solid"/>
            <a:round/>
            <a:headEnd len="sm" w="sm" type="none"/>
            <a:tailEnd len="med" w="med" type="triangle"/>
          </a:ln>
        </p:spPr>
      </p:cxnSp>
      <p:cxnSp>
        <p:nvCxnSpPr>
          <p:cNvPr id="625" name="Google Shape;625;p18"/>
          <p:cNvCxnSpPr/>
          <p:nvPr/>
        </p:nvCxnSpPr>
        <p:spPr>
          <a:xfrm flipH="1" rot="10800000">
            <a:off x="10288488" y="3672911"/>
            <a:ext cx="496989" cy="849663"/>
          </a:xfrm>
          <a:prstGeom prst="straightConnector1">
            <a:avLst/>
          </a:prstGeom>
          <a:noFill/>
          <a:ln cap="flat" cmpd="sng" w="38100">
            <a:solidFill>
              <a:srgbClr val="90CDE8"/>
            </a:solidFill>
            <a:prstDash val="solid"/>
            <a:round/>
            <a:headEnd len="sm" w="sm" type="none"/>
            <a:tailEnd len="med" w="med" type="triangle"/>
          </a:ln>
        </p:spPr>
      </p:cxnSp>
      <p:cxnSp>
        <p:nvCxnSpPr>
          <p:cNvPr id="626" name="Google Shape;626;p18"/>
          <p:cNvCxnSpPr/>
          <p:nvPr/>
        </p:nvCxnSpPr>
        <p:spPr>
          <a:xfrm>
            <a:off x="10058112" y="3073282"/>
            <a:ext cx="727363" cy="31138"/>
          </a:xfrm>
          <a:prstGeom prst="straightConnector1">
            <a:avLst/>
          </a:prstGeom>
          <a:noFill/>
          <a:ln cap="flat" cmpd="sng" w="38100">
            <a:solidFill>
              <a:srgbClr val="90CDE8"/>
            </a:solidFill>
            <a:prstDash val="solid"/>
            <a:round/>
            <a:headEnd len="sm" w="sm" type="none"/>
            <a:tailEnd len="med" w="med" type="triangle"/>
          </a:ln>
        </p:spPr>
      </p:cxnSp>
      <p:cxnSp>
        <p:nvCxnSpPr>
          <p:cNvPr id="627" name="Google Shape;627;p18"/>
          <p:cNvCxnSpPr/>
          <p:nvPr/>
        </p:nvCxnSpPr>
        <p:spPr>
          <a:xfrm>
            <a:off x="10114608" y="1726810"/>
            <a:ext cx="670869" cy="46849"/>
          </a:xfrm>
          <a:prstGeom prst="straightConnector1">
            <a:avLst/>
          </a:prstGeom>
          <a:noFill/>
          <a:ln cap="flat" cmpd="sng" w="38100">
            <a:solidFill>
              <a:srgbClr val="90CDE8"/>
            </a:solidFill>
            <a:prstDash val="solid"/>
            <a:round/>
            <a:headEnd len="sm" w="sm" type="none"/>
            <a:tailEnd len="med" w="med" type="triangle"/>
          </a:ln>
        </p:spPr>
      </p:cxnSp>
      <p:cxnSp>
        <p:nvCxnSpPr>
          <p:cNvPr id="628" name="Google Shape;628;p18"/>
          <p:cNvCxnSpPr/>
          <p:nvPr/>
        </p:nvCxnSpPr>
        <p:spPr>
          <a:xfrm>
            <a:off x="9404140" y="1930985"/>
            <a:ext cx="1381337" cy="132842"/>
          </a:xfrm>
          <a:prstGeom prst="straightConnector1">
            <a:avLst/>
          </a:prstGeom>
          <a:noFill/>
          <a:ln cap="flat" cmpd="sng" w="38100">
            <a:solidFill>
              <a:srgbClr val="90CDE8"/>
            </a:solidFill>
            <a:prstDash val="solid"/>
            <a:round/>
            <a:headEnd len="sm" w="sm" type="none"/>
            <a:tailEnd len="med" w="med" type="triangle"/>
          </a:ln>
        </p:spPr>
      </p:cxnSp>
      <p:cxnSp>
        <p:nvCxnSpPr>
          <p:cNvPr id="629" name="Google Shape;629;p18"/>
          <p:cNvCxnSpPr/>
          <p:nvPr/>
        </p:nvCxnSpPr>
        <p:spPr>
          <a:xfrm flipH="1" rot="10800000">
            <a:off x="9435161" y="3503533"/>
            <a:ext cx="1334438" cy="788020"/>
          </a:xfrm>
          <a:prstGeom prst="straightConnector1">
            <a:avLst/>
          </a:prstGeom>
          <a:noFill/>
          <a:ln cap="flat" cmpd="sng" w="38100">
            <a:solidFill>
              <a:srgbClr val="90CDE8"/>
            </a:solidFill>
            <a:prstDash val="solid"/>
            <a:round/>
            <a:headEnd len="sm" w="sm" type="none"/>
            <a:tailEnd len="med" w="med" type="triangle"/>
          </a:ln>
        </p:spPr>
      </p:cxnSp>
      <p:cxnSp>
        <p:nvCxnSpPr>
          <p:cNvPr id="630" name="Google Shape;630;p18"/>
          <p:cNvCxnSpPr/>
          <p:nvPr/>
        </p:nvCxnSpPr>
        <p:spPr>
          <a:xfrm flipH="1" rot="10800000">
            <a:off x="9560289" y="3383086"/>
            <a:ext cx="1225186" cy="167614"/>
          </a:xfrm>
          <a:prstGeom prst="straightConnector1">
            <a:avLst/>
          </a:prstGeom>
          <a:noFill/>
          <a:ln cap="flat" cmpd="sng" w="38100">
            <a:solidFill>
              <a:srgbClr val="90CDE8"/>
            </a:solidFill>
            <a:prstDash val="solid"/>
            <a:round/>
            <a:headEnd len="sm" w="sm" type="none"/>
            <a:tailEnd len="med" w="med" type="triangle"/>
          </a:ln>
        </p:spPr>
      </p:cxnSp>
      <p:cxnSp>
        <p:nvCxnSpPr>
          <p:cNvPr id="631" name="Google Shape;631;p18"/>
          <p:cNvCxnSpPr/>
          <p:nvPr/>
        </p:nvCxnSpPr>
        <p:spPr>
          <a:xfrm>
            <a:off x="10235788" y="5760118"/>
            <a:ext cx="566072" cy="31138"/>
          </a:xfrm>
          <a:prstGeom prst="straightConnector1">
            <a:avLst/>
          </a:prstGeom>
          <a:noFill/>
          <a:ln cap="flat" cmpd="sng" w="38100">
            <a:solidFill>
              <a:srgbClr val="90CDE8"/>
            </a:solidFill>
            <a:prstDash val="solid"/>
            <a:round/>
            <a:headEnd len="sm" w="sm" type="none"/>
            <a:tailEnd len="med" w="med" type="triangle"/>
          </a:ln>
        </p:spPr>
      </p:cxnSp>
      <p:cxnSp>
        <p:nvCxnSpPr>
          <p:cNvPr id="632" name="Google Shape;632;p18"/>
          <p:cNvCxnSpPr/>
          <p:nvPr/>
        </p:nvCxnSpPr>
        <p:spPr>
          <a:xfrm>
            <a:off x="10242091" y="5996063"/>
            <a:ext cx="566072" cy="31138"/>
          </a:xfrm>
          <a:prstGeom prst="straightConnector1">
            <a:avLst/>
          </a:prstGeom>
          <a:noFill/>
          <a:ln cap="flat" cmpd="sng" w="38100">
            <a:solidFill>
              <a:srgbClr val="90CDE8"/>
            </a:solidFill>
            <a:prstDash val="solid"/>
            <a:round/>
            <a:headEnd len="sm" w="sm" type="none"/>
            <a:tailEnd len="med" w="med" type="triangle"/>
          </a:ln>
        </p:spPr>
      </p:cxnSp>
      <p:cxnSp>
        <p:nvCxnSpPr>
          <p:cNvPr id="633" name="Google Shape;633;p18"/>
          <p:cNvCxnSpPr/>
          <p:nvPr/>
        </p:nvCxnSpPr>
        <p:spPr>
          <a:xfrm>
            <a:off x="10025020" y="6303426"/>
            <a:ext cx="744579" cy="0"/>
          </a:xfrm>
          <a:prstGeom prst="straightConnector1">
            <a:avLst/>
          </a:prstGeom>
          <a:noFill/>
          <a:ln cap="flat" cmpd="sng" w="38100">
            <a:solidFill>
              <a:srgbClr val="90CDE8"/>
            </a:solidFill>
            <a:prstDash val="solid"/>
            <a:round/>
            <a:headEnd len="sm" w="sm" type="none"/>
            <a:tailEnd len="med" w="med" type="triangle"/>
          </a:ln>
        </p:spPr>
      </p:cxnSp>
      <p:cxnSp>
        <p:nvCxnSpPr>
          <p:cNvPr id="634" name="Google Shape;634;p18"/>
          <p:cNvCxnSpPr/>
          <p:nvPr/>
        </p:nvCxnSpPr>
        <p:spPr>
          <a:xfrm>
            <a:off x="9966665" y="6575883"/>
            <a:ext cx="818812" cy="35499"/>
          </a:xfrm>
          <a:prstGeom prst="straightConnector1">
            <a:avLst/>
          </a:prstGeom>
          <a:noFill/>
          <a:ln cap="flat" cmpd="sng" w="38100">
            <a:solidFill>
              <a:srgbClr val="90CDE8"/>
            </a:solidFill>
            <a:prstDash val="solid"/>
            <a:round/>
            <a:headEnd len="sm" w="sm" type="none"/>
            <a:tailEnd len="med" w="med" type="triangle"/>
          </a:ln>
        </p:spPr>
      </p:cxnSp>
      <p:cxnSp>
        <p:nvCxnSpPr>
          <p:cNvPr id="635" name="Google Shape;635;p18"/>
          <p:cNvCxnSpPr/>
          <p:nvPr/>
        </p:nvCxnSpPr>
        <p:spPr>
          <a:xfrm flipH="1" rot="10800000">
            <a:off x="10256172" y="4363903"/>
            <a:ext cx="529305" cy="143102"/>
          </a:xfrm>
          <a:prstGeom prst="straightConnector1">
            <a:avLst/>
          </a:prstGeom>
          <a:noFill/>
          <a:ln cap="flat" cmpd="sng" w="38100">
            <a:solidFill>
              <a:srgbClr val="90CDE8"/>
            </a:solidFill>
            <a:prstDash val="solid"/>
            <a:round/>
            <a:headEnd len="sm" w="sm" type="none"/>
            <a:tailEnd len="med" w="med" type="triangle"/>
          </a:ln>
        </p:spPr>
      </p:cxnSp>
      <p:cxnSp>
        <p:nvCxnSpPr>
          <p:cNvPr id="636" name="Google Shape;636;p18"/>
          <p:cNvCxnSpPr>
            <a:endCxn id="615" idx="0"/>
          </p:cNvCxnSpPr>
          <p:nvPr/>
        </p:nvCxnSpPr>
        <p:spPr>
          <a:xfrm>
            <a:off x="9349954" y="2160595"/>
            <a:ext cx="566100" cy="629100"/>
          </a:xfrm>
          <a:prstGeom prst="straightConnector1">
            <a:avLst/>
          </a:prstGeom>
          <a:noFill/>
          <a:ln cap="flat" cmpd="sng" w="38100">
            <a:solidFill>
              <a:srgbClr val="90CDE8"/>
            </a:solidFill>
            <a:prstDash val="solid"/>
            <a:round/>
            <a:headEnd len="sm" w="sm" type="none"/>
            <a:tailEnd len="med" w="med" type="triangle"/>
          </a:ln>
        </p:spPr>
      </p:cxnSp>
      <p:cxnSp>
        <p:nvCxnSpPr>
          <p:cNvPr id="637" name="Google Shape;637;p18"/>
          <p:cNvCxnSpPr>
            <a:endCxn id="605" idx="2"/>
          </p:cNvCxnSpPr>
          <p:nvPr/>
        </p:nvCxnSpPr>
        <p:spPr>
          <a:xfrm flipH="1" rot="10800000">
            <a:off x="8603642" y="2183274"/>
            <a:ext cx="660900" cy="769500"/>
          </a:xfrm>
          <a:prstGeom prst="straightConnector1">
            <a:avLst/>
          </a:prstGeom>
          <a:noFill/>
          <a:ln cap="flat" cmpd="sng" w="38100">
            <a:solidFill>
              <a:srgbClr val="90CDE8"/>
            </a:solidFill>
            <a:prstDash val="solid"/>
            <a:round/>
            <a:headEnd len="sm" w="sm" type="none"/>
            <a:tailEnd len="med" w="med" type="triangle"/>
          </a:ln>
        </p:spPr>
      </p:cxnSp>
      <p:cxnSp>
        <p:nvCxnSpPr>
          <p:cNvPr id="638" name="Google Shape;638;p18"/>
          <p:cNvCxnSpPr>
            <a:endCxn id="639" idx="1"/>
          </p:cNvCxnSpPr>
          <p:nvPr/>
        </p:nvCxnSpPr>
        <p:spPr>
          <a:xfrm flipH="1" rot="10800000">
            <a:off x="8527977" y="5423952"/>
            <a:ext cx="2257500" cy="334200"/>
          </a:xfrm>
          <a:prstGeom prst="straightConnector1">
            <a:avLst/>
          </a:prstGeom>
          <a:noFill/>
          <a:ln cap="flat" cmpd="sng" w="38100">
            <a:solidFill>
              <a:srgbClr val="90CDE8"/>
            </a:solidFill>
            <a:prstDash val="solid"/>
            <a:round/>
            <a:headEnd len="sm" w="sm" type="none"/>
            <a:tailEnd len="med" w="med" type="triangle"/>
          </a:ln>
        </p:spPr>
      </p:cxnSp>
      <p:cxnSp>
        <p:nvCxnSpPr>
          <p:cNvPr id="640" name="Google Shape;640;p18"/>
          <p:cNvCxnSpPr/>
          <p:nvPr/>
        </p:nvCxnSpPr>
        <p:spPr>
          <a:xfrm>
            <a:off x="9602139" y="5064728"/>
            <a:ext cx="1183338" cy="243603"/>
          </a:xfrm>
          <a:prstGeom prst="straightConnector1">
            <a:avLst/>
          </a:prstGeom>
          <a:noFill/>
          <a:ln cap="flat" cmpd="sng" w="38100">
            <a:solidFill>
              <a:srgbClr val="90CDE8"/>
            </a:solidFill>
            <a:prstDash val="solid"/>
            <a:round/>
            <a:headEnd len="sm" w="sm" type="none"/>
            <a:tailEnd len="med" w="med" type="triangle"/>
          </a:ln>
        </p:spPr>
      </p:cxnSp>
      <p:cxnSp>
        <p:nvCxnSpPr>
          <p:cNvPr id="641" name="Google Shape;641;p18"/>
          <p:cNvCxnSpPr/>
          <p:nvPr/>
        </p:nvCxnSpPr>
        <p:spPr>
          <a:xfrm>
            <a:off x="9668872" y="4894072"/>
            <a:ext cx="1129607" cy="172866"/>
          </a:xfrm>
          <a:prstGeom prst="straightConnector1">
            <a:avLst/>
          </a:prstGeom>
          <a:noFill/>
          <a:ln cap="flat" cmpd="sng" w="38100">
            <a:solidFill>
              <a:srgbClr val="90CDE8"/>
            </a:solidFill>
            <a:prstDash val="solid"/>
            <a:round/>
            <a:headEnd len="sm" w="sm" type="none"/>
            <a:tailEnd len="med" w="med" type="triangle"/>
          </a:ln>
        </p:spPr>
      </p:cxnSp>
      <p:cxnSp>
        <p:nvCxnSpPr>
          <p:cNvPr id="642" name="Google Shape;642;p18"/>
          <p:cNvCxnSpPr/>
          <p:nvPr/>
        </p:nvCxnSpPr>
        <p:spPr>
          <a:xfrm>
            <a:off x="8329522" y="3641773"/>
            <a:ext cx="708064" cy="629799"/>
          </a:xfrm>
          <a:prstGeom prst="straightConnector1">
            <a:avLst/>
          </a:prstGeom>
          <a:noFill/>
          <a:ln cap="flat" cmpd="sng" w="38100">
            <a:solidFill>
              <a:srgbClr val="90CDE8"/>
            </a:solidFill>
            <a:prstDash val="solid"/>
            <a:round/>
            <a:headEnd len="sm" w="sm" type="none"/>
            <a:tailEnd len="med" w="med" type="triangle"/>
          </a:ln>
        </p:spPr>
      </p:cxnSp>
      <p:cxnSp>
        <p:nvCxnSpPr>
          <p:cNvPr id="643" name="Google Shape;643;p18"/>
          <p:cNvCxnSpPr/>
          <p:nvPr/>
        </p:nvCxnSpPr>
        <p:spPr>
          <a:xfrm rot="10800000">
            <a:off x="8298549" y="3605443"/>
            <a:ext cx="74144" cy="1087769"/>
          </a:xfrm>
          <a:prstGeom prst="straightConnector1">
            <a:avLst/>
          </a:prstGeom>
          <a:noFill/>
          <a:ln cap="flat" cmpd="sng" w="38100">
            <a:solidFill>
              <a:srgbClr val="90CDE8"/>
            </a:solidFill>
            <a:prstDash val="solid"/>
            <a:round/>
            <a:headEnd len="sm" w="sm" type="none"/>
            <a:tailEnd len="med" w="med" type="triangle"/>
          </a:ln>
        </p:spPr>
      </p:cxnSp>
      <p:cxnSp>
        <p:nvCxnSpPr>
          <p:cNvPr id="644" name="Google Shape;644;p18"/>
          <p:cNvCxnSpPr/>
          <p:nvPr/>
        </p:nvCxnSpPr>
        <p:spPr>
          <a:xfrm flipH="1" rot="10800000">
            <a:off x="9305943" y="3188748"/>
            <a:ext cx="383155" cy="171039"/>
          </a:xfrm>
          <a:prstGeom prst="straightConnector1">
            <a:avLst/>
          </a:prstGeom>
          <a:noFill/>
          <a:ln cap="flat" cmpd="sng" w="38100">
            <a:solidFill>
              <a:srgbClr val="90CDE8"/>
            </a:solidFill>
            <a:prstDash val="solid"/>
            <a:round/>
            <a:headEnd len="sm" w="sm" type="none"/>
            <a:tailEnd len="med" w="med" type="triangle"/>
          </a:ln>
        </p:spPr>
      </p:cxnSp>
      <p:cxnSp>
        <p:nvCxnSpPr>
          <p:cNvPr id="645" name="Google Shape;645;p18"/>
          <p:cNvCxnSpPr/>
          <p:nvPr/>
        </p:nvCxnSpPr>
        <p:spPr>
          <a:xfrm>
            <a:off x="8565928" y="3011642"/>
            <a:ext cx="582300" cy="305042"/>
          </a:xfrm>
          <a:prstGeom prst="straightConnector1">
            <a:avLst/>
          </a:prstGeom>
          <a:noFill/>
          <a:ln cap="flat" cmpd="sng" w="38100">
            <a:solidFill>
              <a:srgbClr val="90CDE8"/>
            </a:solidFill>
            <a:prstDash val="solid"/>
            <a:round/>
            <a:headEnd len="sm" w="sm" type="none"/>
            <a:tailEnd len="med" w="med" type="triangle"/>
          </a:ln>
        </p:spPr>
      </p:cxnSp>
      <p:cxnSp>
        <p:nvCxnSpPr>
          <p:cNvPr id="646" name="Google Shape;646;p18"/>
          <p:cNvCxnSpPr>
            <a:endCxn id="647" idx="1"/>
          </p:cNvCxnSpPr>
          <p:nvPr/>
        </p:nvCxnSpPr>
        <p:spPr>
          <a:xfrm flipH="1" rot="10800000">
            <a:off x="8358928" y="3503534"/>
            <a:ext cx="789300" cy="15900"/>
          </a:xfrm>
          <a:prstGeom prst="straightConnector1">
            <a:avLst/>
          </a:prstGeom>
          <a:noFill/>
          <a:ln cap="flat" cmpd="sng" w="38100">
            <a:solidFill>
              <a:srgbClr val="90CDE8"/>
            </a:solidFill>
            <a:prstDash val="solid"/>
            <a:round/>
            <a:headEnd len="sm" w="sm" type="none"/>
            <a:tailEnd len="med" w="med" type="triangle"/>
          </a:ln>
        </p:spPr>
      </p:cxnSp>
      <p:cxnSp>
        <p:nvCxnSpPr>
          <p:cNvPr id="648" name="Google Shape;648;p18"/>
          <p:cNvCxnSpPr>
            <a:endCxn id="647" idx="2"/>
          </p:cNvCxnSpPr>
          <p:nvPr/>
        </p:nvCxnSpPr>
        <p:spPr>
          <a:xfrm flipH="1" rot="10800000">
            <a:off x="9232084" y="3708341"/>
            <a:ext cx="143100" cy="531000"/>
          </a:xfrm>
          <a:prstGeom prst="straightConnector1">
            <a:avLst/>
          </a:prstGeom>
          <a:noFill/>
          <a:ln cap="flat" cmpd="sng" w="38100">
            <a:solidFill>
              <a:srgbClr val="90CDE8"/>
            </a:solidFill>
            <a:prstDash val="solid"/>
            <a:round/>
            <a:headEnd len="sm" w="sm" type="none"/>
            <a:tailEnd len="med" w="med" type="triangle"/>
          </a:ln>
        </p:spPr>
      </p:cxnSp>
      <p:cxnSp>
        <p:nvCxnSpPr>
          <p:cNvPr id="649" name="Google Shape;649;p18"/>
          <p:cNvCxnSpPr>
            <a:endCxn id="650" idx="1"/>
          </p:cNvCxnSpPr>
          <p:nvPr/>
        </p:nvCxnSpPr>
        <p:spPr>
          <a:xfrm>
            <a:off x="9389554" y="4436035"/>
            <a:ext cx="526500" cy="192600"/>
          </a:xfrm>
          <a:prstGeom prst="straightConnector1">
            <a:avLst/>
          </a:prstGeom>
          <a:noFill/>
          <a:ln cap="flat" cmpd="sng" w="38100">
            <a:solidFill>
              <a:srgbClr val="90CDE8"/>
            </a:solidFill>
            <a:prstDash val="solid"/>
            <a:round/>
            <a:headEnd len="sm" w="sm" type="none"/>
            <a:tailEnd len="med" w="med" type="triangle"/>
          </a:ln>
        </p:spPr>
      </p:cxnSp>
      <p:cxnSp>
        <p:nvCxnSpPr>
          <p:cNvPr id="651" name="Google Shape;651;p18"/>
          <p:cNvCxnSpPr>
            <a:endCxn id="652" idx="1"/>
          </p:cNvCxnSpPr>
          <p:nvPr/>
        </p:nvCxnSpPr>
        <p:spPr>
          <a:xfrm>
            <a:off x="8455779" y="4882320"/>
            <a:ext cx="780600" cy="111600"/>
          </a:xfrm>
          <a:prstGeom prst="straightConnector1">
            <a:avLst/>
          </a:prstGeom>
          <a:noFill/>
          <a:ln cap="flat" cmpd="sng" w="38100">
            <a:solidFill>
              <a:srgbClr val="90CDE8"/>
            </a:solidFill>
            <a:prstDash val="solid"/>
            <a:round/>
            <a:headEnd len="sm" w="sm" type="none"/>
            <a:tailEnd len="med" w="med" type="triangle"/>
          </a:ln>
        </p:spPr>
      </p:cxnSp>
      <p:cxnSp>
        <p:nvCxnSpPr>
          <p:cNvPr id="653" name="Google Shape;653;p18"/>
          <p:cNvCxnSpPr>
            <a:endCxn id="654" idx="1"/>
          </p:cNvCxnSpPr>
          <p:nvPr/>
        </p:nvCxnSpPr>
        <p:spPr>
          <a:xfrm flipH="1" rot="10800000">
            <a:off x="8471524" y="4423828"/>
            <a:ext cx="537900" cy="409500"/>
          </a:xfrm>
          <a:prstGeom prst="straightConnector1">
            <a:avLst/>
          </a:prstGeom>
          <a:noFill/>
          <a:ln cap="flat" cmpd="sng" w="38100">
            <a:solidFill>
              <a:srgbClr val="90CDE8"/>
            </a:solidFill>
            <a:prstDash val="solid"/>
            <a:round/>
            <a:headEnd len="sm" w="sm" type="none"/>
            <a:tailEnd len="med" w="med" type="triangle"/>
          </a:ln>
        </p:spPr>
      </p:cxnSp>
      <p:cxnSp>
        <p:nvCxnSpPr>
          <p:cNvPr id="655" name="Google Shape;655;p18"/>
          <p:cNvCxnSpPr/>
          <p:nvPr/>
        </p:nvCxnSpPr>
        <p:spPr>
          <a:xfrm>
            <a:off x="9123026" y="6159165"/>
            <a:ext cx="448083" cy="432287"/>
          </a:xfrm>
          <a:prstGeom prst="straightConnector1">
            <a:avLst/>
          </a:prstGeom>
          <a:noFill/>
          <a:ln cap="flat" cmpd="sng" w="38100">
            <a:solidFill>
              <a:srgbClr val="90CDE8"/>
            </a:solidFill>
            <a:prstDash val="solid"/>
            <a:round/>
            <a:headEnd len="sm" w="sm" type="none"/>
            <a:tailEnd len="med" w="med" type="triangle"/>
          </a:ln>
        </p:spPr>
      </p:cxnSp>
      <p:cxnSp>
        <p:nvCxnSpPr>
          <p:cNvPr id="656" name="Google Shape;656;p18"/>
          <p:cNvCxnSpPr/>
          <p:nvPr/>
        </p:nvCxnSpPr>
        <p:spPr>
          <a:xfrm>
            <a:off x="8527590" y="5919271"/>
            <a:ext cx="566072" cy="31138"/>
          </a:xfrm>
          <a:prstGeom prst="straightConnector1">
            <a:avLst/>
          </a:prstGeom>
          <a:noFill/>
          <a:ln cap="flat" cmpd="sng" w="38100">
            <a:solidFill>
              <a:srgbClr val="90CDE8"/>
            </a:solidFill>
            <a:prstDash val="solid"/>
            <a:round/>
            <a:headEnd len="sm" w="sm" type="none"/>
            <a:tailEnd len="med" w="med" type="triangle"/>
          </a:ln>
        </p:spPr>
      </p:cxnSp>
      <p:cxnSp>
        <p:nvCxnSpPr>
          <p:cNvPr id="657" name="Google Shape;657;p18"/>
          <p:cNvCxnSpPr>
            <a:endCxn id="658" idx="2"/>
          </p:cNvCxnSpPr>
          <p:nvPr/>
        </p:nvCxnSpPr>
        <p:spPr>
          <a:xfrm rot="10800000">
            <a:off x="8298550" y="5087320"/>
            <a:ext cx="30600" cy="611700"/>
          </a:xfrm>
          <a:prstGeom prst="straightConnector1">
            <a:avLst/>
          </a:prstGeom>
          <a:noFill/>
          <a:ln cap="flat" cmpd="sng" w="38100">
            <a:solidFill>
              <a:srgbClr val="90CDE8"/>
            </a:solidFill>
            <a:prstDash val="solid"/>
            <a:round/>
            <a:headEnd len="sm" w="sm" type="none"/>
            <a:tailEnd len="med" w="med" type="triangle"/>
          </a:ln>
        </p:spPr>
      </p:cxnSp>
      <p:cxnSp>
        <p:nvCxnSpPr>
          <p:cNvPr id="659" name="Google Shape;659;p18"/>
          <p:cNvCxnSpPr/>
          <p:nvPr/>
        </p:nvCxnSpPr>
        <p:spPr>
          <a:xfrm>
            <a:off x="9406062" y="5158477"/>
            <a:ext cx="509991" cy="599601"/>
          </a:xfrm>
          <a:prstGeom prst="straightConnector1">
            <a:avLst/>
          </a:prstGeom>
          <a:noFill/>
          <a:ln cap="flat" cmpd="sng" w="38100">
            <a:solidFill>
              <a:srgbClr val="90CDE8"/>
            </a:solidFill>
            <a:prstDash val="solid"/>
            <a:round/>
            <a:headEnd len="sm" w="sm" type="none"/>
            <a:tailEnd len="med" w="med" type="triangle"/>
          </a:ln>
        </p:spPr>
      </p:cxnSp>
      <p:cxnSp>
        <p:nvCxnSpPr>
          <p:cNvPr id="660" name="Google Shape;660;p18"/>
          <p:cNvCxnSpPr/>
          <p:nvPr/>
        </p:nvCxnSpPr>
        <p:spPr>
          <a:xfrm flipH="1" rot="10800000">
            <a:off x="8445608" y="5151707"/>
            <a:ext cx="818933" cy="562757"/>
          </a:xfrm>
          <a:prstGeom prst="straightConnector1">
            <a:avLst/>
          </a:prstGeom>
          <a:noFill/>
          <a:ln cap="flat" cmpd="sng" w="38100">
            <a:solidFill>
              <a:srgbClr val="90CDE8"/>
            </a:solidFill>
            <a:prstDash val="solid"/>
            <a:round/>
            <a:headEnd len="sm" w="sm" type="none"/>
            <a:tailEnd len="med" w="med" type="triangle"/>
          </a:ln>
        </p:spPr>
      </p:cxnSp>
      <p:cxnSp>
        <p:nvCxnSpPr>
          <p:cNvPr id="661" name="Google Shape;661;p18"/>
          <p:cNvCxnSpPr>
            <a:endCxn id="658" idx="1"/>
          </p:cNvCxnSpPr>
          <p:nvPr/>
        </p:nvCxnSpPr>
        <p:spPr>
          <a:xfrm flipH="1" rot="10800000">
            <a:off x="6849994" y="4882513"/>
            <a:ext cx="1221600" cy="111300"/>
          </a:xfrm>
          <a:prstGeom prst="straightConnector1">
            <a:avLst/>
          </a:prstGeom>
          <a:noFill/>
          <a:ln cap="flat" cmpd="sng" w="38100">
            <a:solidFill>
              <a:srgbClr val="90CDE8"/>
            </a:solidFill>
            <a:prstDash val="solid"/>
            <a:round/>
            <a:headEnd len="sm" w="sm" type="none"/>
            <a:tailEnd len="med" w="med" type="triangle"/>
          </a:ln>
        </p:spPr>
      </p:cxnSp>
      <p:cxnSp>
        <p:nvCxnSpPr>
          <p:cNvPr id="662" name="Google Shape;662;p18"/>
          <p:cNvCxnSpPr/>
          <p:nvPr/>
        </p:nvCxnSpPr>
        <p:spPr>
          <a:xfrm flipH="1" rot="10800000">
            <a:off x="6320503" y="5118396"/>
            <a:ext cx="151306" cy="1118877"/>
          </a:xfrm>
          <a:prstGeom prst="straightConnector1">
            <a:avLst/>
          </a:prstGeom>
          <a:noFill/>
          <a:ln cap="flat" cmpd="sng" w="38100">
            <a:solidFill>
              <a:srgbClr val="90CDE8"/>
            </a:solidFill>
            <a:prstDash val="solid"/>
            <a:round/>
            <a:headEnd len="sm" w="sm" type="none"/>
            <a:tailEnd len="med" w="med" type="triangle"/>
          </a:ln>
        </p:spPr>
      </p:cxnSp>
      <p:sp>
        <p:nvSpPr>
          <p:cNvPr id="663" name="Google Shape;663;p18"/>
          <p:cNvSpPr/>
          <p:nvPr/>
        </p:nvSpPr>
        <p:spPr>
          <a:xfrm>
            <a:off x="10785477" y="1234538"/>
            <a:ext cx="1225550" cy="2632077"/>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600" u="none" cap="none" strike="noStrike">
                <a:solidFill>
                  <a:schemeClr val="lt1"/>
                </a:solidFill>
                <a:latin typeface="Arial"/>
                <a:ea typeface="Arial"/>
                <a:cs typeface="Arial"/>
                <a:sym typeface="Arial"/>
              </a:rPr>
              <a:t>Operator</a:t>
            </a:r>
            <a:endParaRPr b="1" i="0" sz="2000" u="none" cap="none" strike="noStrike">
              <a:solidFill>
                <a:schemeClr val="lt1"/>
              </a:solidFill>
              <a:latin typeface="Arial"/>
              <a:ea typeface="Arial"/>
              <a:cs typeface="Arial"/>
              <a:sym typeface="Arial"/>
            </a:endParaRPr>
          </a:p>
        </p:txBody>
      </p:sp>
      <p:sp>
        <p:nvSpPr>
          <p:cNvPr id="639" name="Google Shape;639;p18"/>
          <p:cNvSpPr/>
          <p:nvPr/>
        </p:nvSpPr>
        <p:spPr>
          <a:xfrm>
            <a:off x="10785477" y="4107913"/>
            <a:ext cx="1225550" cy="2632077"/>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600" u="none" cap="none" strike="noStrike">
                <a:solidFill>
                  <a:schemeClr val="lt1"/>
                </a:solidFill>
                <a:latin typeface="Arial"/>
                <a:ea typeface="Arial"/>
                <a:cs typeface="Arial"/>
                <a:sym typeface="Arial"/>
              </a:rPr>
              <a:t>Other systems</a:t>
            </a:r>
            <a:endParaRPr b="1" i="0" sz="1400" u="none" cap="none" strike="noStrike">
              <a:solidFill>
                <a:schemeClr val="lt1"/>
              </a:solidFill>
              <a:latin typeface="Arial"/>
              <a:ea typeface="Arial"/>
              <a:cs typeface="Arial"/>
              <a:sym typeface="Arial"/>
            </a:endParaRPr>
          </a:p>
        </p:txBody>
      </p:sp>
      <p:sp>
        <p:nvSpPr>
          <p:cNvPr id="664" name="Google Shape;664;p18"/>
          <p:cNvSpPr/>
          <p:nvPr/>
        </p:nvSpPr>
        <p:spPr>
          <a:xfrm>
            <a:off x="250827" y="1234538"/>
            <a:ext cx="1225550" cy="873127"/>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050" u="none" cap="none" strike="noStrike">
                <a:solidFill>
                  <a:schemeClr val="lt1"/>
                </a:solidFill>
                <a:latin typeface="Arial"/>
                <a:ea typeface="Arial"/>
                <a:cs typeface="Arial"/>
                <a:sym typeface="Arial"/>
              </a:rPr>
              <a:t>Measurements</a:t>
            </a:r>
            <a:endParaRPr b="1" i="0" sz="2000" u="none" cap="none" strike="noStrike">
              <a:solidFill>
                <a:schemeClr val="lt1"/>
              </a:solidFill>
              <a:latin typeface="Arial"/>
              <a:ea typeface="Arial"/>
              <a:cs typeface="Arial"/>
              <a:sym typeface="Arial"/>
            </a:endParaRPr>
          </a:p>
        </p:txBody>
      </p:sp>
      <p:sp>
        <p:nvSpPr>
          <p:cNvPr id="665" name="Google Shape;665;p18"/>
          <p:cNvSpPr/>
          <p:nvPr/>
        </p:nvSpPr>
        <p:spPr>
          <a:xfrm>
            <a:off x="250825" y="3550700"/>
            <a:ext cx="1225550" cy="873127"/>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600" u="none" cap="none" strike="noStrike">
                <a:solidFill>
                  <a:schemeClr val="lt1"/>
                </a:solidFill>
                <a:latin typeface="Arial"/>
                <a:ea typeface="Arial"/>
                <a:cs typeface="Arial"/>
                <a:sym typeface="Arial"/>
              </a:rPr>
              <a:t>Plans</a:t>
            </a:r>
            <a:endParaRPr b="1" i="0" sz="1400" u="none" cap="none" strike="noStrike">
              <a:solidFill>
                <a:schemeClr val="lt1"/>
              </a:solidFill>
              <a:latin typeface="Arial"/>
              <a:ea typeface="Arial"/>
              <a:cs typeface="Arial"/>
              <a:sym typeface="Arial"/>
            </a:endParaRPr>
          </a:p>
        </p:txBody>
      </p:sp>
      <p:sp>
        <p:nvSpPr>
          <p:cNvPr id="666" name="Google Shape;666;p18"/>
          <p:cNvSpPr/>
          <p:nvPr/>
        </p:nvSpPr>
        <p:spPr>
          <a:xfrm>
            <a:off x="250825" y="2392619"/>
            <a:ext cx="1225550" cy="873127"/>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600" u="none" cap="none" strike="noStrike">
                <a:solidFill>
                  <a:schemeClr val="lt1"/>
                </a:solidFill>
                <a:latin typeface="Arial"/>
                <a:ea typeface="Arial"/>
                <a:cs typeface="Arial"/>
                <a:sym typeface="Arial"/>
              </a:rPr>
              <a:t>Grid data</a:t>
            </a:r>
            <a:endParaRPr b="1" i="0" sz="1400" u="none" cap="none" strike="noStrike">
              <a:solidFill>
                <a:schemeClr val="lt1"/>
              </a:solidFill>
              <a:latin typeface="Arial"/>
              <a:ea typeface="Arial"/>
              <a:cs typeface="Arial"/>
              <a:sym typeface="Arial"/>
            </a:endParaRPr>
          </a:p>
        </p:txBody>
      </p:sp>
      <p:sp>
        <p:nvSpPr>
          <p:cNvPr id="667" name="Google Shape;667;p18"/>
          <p:cNvSpPr/>
          <p:nvPr/>
        </p:nvSpPr>
        <p:spPr>
          <a:xfrm>
            <a:off x="250825" y="5866863"/>
            <a:ext cx="1225550" cy="873127"/>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600" u="none" cap="none" strike="noStrike">
                <a:solidFill>
                  <a:schemeClr val="lt1"/>
                </a:solidFill>
                <a:latin typeface="Arial"/>
                <a:ea typeface="Arial"/>
                <a:cs typeface="Arial"/>
                <a:sym typeface="Arial"/>
              </a:rPr>
              <a:t>Market data</a:t>
            </a:r>
            <a:endParaRPr b="1" i="0" sz="2000" u="none" cap="none" strike="noStrike">
              <a:solidFill>
                <a:schemeClr val="lt1"/>
              </a:solidFill>
              <a:latin typeface="Arial"/>
              <a:ea typeface="Arial"/>
              <a:cs typeface="Arial"/>
              <a:sym typeface="Arial"/>
            </a:endParaRPr>
          </a:p>
        </p:txBody>
      </p:sp>
      <p:sp>
        <p:nvSpPr>
          <p:cNvPr id="668" name="Google Shape;668;p18"/>
          <p:cNvSpPr/>
          <p:nvPr/>
        </p:nvSpPr>
        <p:spPr>
          <a:xfrm>
            <a:off x="250825" y="4708781"/>
            <a:ext cx="1225550" cy="873127"/>
          </a:xfrm>
          <a:prstGeom prst="rect">
            <a:avLst/>
          </a:prstGeom>
          <a:solidFill>
            <a:schemeClr val="accent1"/>
          </a:solidFill>
          <a:ln cap="flat" cmpd="sng" w="1905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no-NO" sz="1400" u="none" cap="none" strike="noStrike">
                <a:solidFill>
                  <a:schemeClr val="lt1"/>
                </a:solidFill>
                <a:latin typeface="Arial"/>
                <a:ea typeface="Arial"/>
                <a:cs typeface="Arial"/>
                <a:sym typeface="Arial"/>
              </a:rPr>
              <a:t>Prognoses</a:t>
            </a:r>
            <a:endParaRPr b="1" i="0" sz="1200" u="none" cap="none" strike="noStrike">
              <a:solidFill>
                <a:schemeClr val="lt1"/>
              </a:solidFill>
              <a:latin typeface="Arial"/>
              <a:ea typeface="Arial"/>
              <a:cs typeface="Arial"/>
              <a:sym typeface="Arial"/>
            </a:endParaRPr>
          </a:p>
        </p:txBody>
      </p:sp>
      <p:cxnSp>
        <p:nvCxnSpPr>
          <p:cNvPr id="669" name="Google Shape;669;p18"/>
          <p:cNvCxnSpPr/>
          <p:nvPr/>
        </p:nvCxnSpPr>
        <p:spPr>
          <a:xfrm flipH="1" rot="10800000">
            <a:off x="2152683" y="5118396"/>
            <a:ext cx="242799" cy="674643"/>
          </a:xfrm>
          <a:prstGeom prst="straightConnector1">
            <a:avLst/>
          </a:prstGeom>
          <a:noFill/>
          <a:ln cap="flat" cmpd="sng" w="38100">
            <a:solidFill>
              <a:srgbClr val="90CDE8"/>
            </a:solidFill>
            <a:prstDash val="solid"/>
            <a:round/>
            <a:headEnd len="sm" w="sm" type="none"/>
            <a:tailEnd len="med" w="med" type="triangle"/>
          </a:ln>
        </p:spPr>
      </p:cxnSp>
      <p:cxnSp>
        <p:nvCxnSpPr>
          <p:cNvPr id="670" name="Google Shape;670;p18"/>
          <p:cNvCxnSpPr/>
          <p:nvPr/>
        </p:nvCxnSpPr>
        <p:spPr>
          <a:xfrm>
            <a:off x="2379922" y="5858568"/>
            <a:ext cx="283036" cy="341710"/>
          </a:xfrm>
          <a:prstGeom prst="straightConnector1">
            <a:avLst/>
          </a:prstGeom>
          <a:noFill/>
          <a:ln cap="flat" cmpd="sng" w="38100">
            <a:solidFill>
              <a:srgbClr val="90CDE8"/>
            </a:solidFill>
            <a:prstDash val="solid"/>
            <a:round/>
            <a:headEnd len="sm" w="sm" type="none"/>
            <a:tailEnd len="med" w="med" type="triangle"/>
          </a:ln>
        </p:spPr>
      </p:cxnSp>
      <p:cxnSp>
        <p:nvCxnSpPr>
          <p:cNvPr id="671" name="Google Shape;671;p18"/>
          <p:cNvCxnSpPr/>
          <p:nvPr/>
        </p:nvCxnSpPr>
        <p:spPr>
          <a:xfrm flipH="1" rot="10800000">
            <a:off x="6675945" y="2183274"/>
            <a:ext cx="962101" cy="623561"/>
          </a:xfrm>
          <a:prstGeom prst="straightConnector1">
            <a:avLst/>
          </a:prstGeom>
          <a:noFill/>
          <a:ln cap="flat" cmpd="sng" w="38100">
            <a:solidFill>
              <a:srgbClr val="90CDE8"/>
            </a:solidFill>
            <a:prstDash val="solid"/>
            <a:round/>
            <a:headEnd len="sm" w="sm" type="none"/>
            <a:tailEnd len="med" w="med" type="triangle"/>
          </a:ln>
        </p:spPr>
      </p:cxnSp>
      <p:cxnSp>
        <p:nvCxnSpPr>
          <p:cNvPr id="672" name="Google Shape;672;p18"/>
          <p:cNvCxnSpPr/>
          <p:nvPr/>
        </p:nvCxnSpPr>
        <p:spPr>
          <a:xfrm>
            <a:off x="6738477" y="2848698"/>
            <a:ext cx="566072" cy="31138"/>
          </a:xfrm>
          <a:prstGeom prst="straightConnector1">
            <a:avLst/>
          </a:prstGeom>
          <a:noFill/>
          <a:ln cap="flat" cmpd="sng" w="38100">
            <a:solidFill>
              <a:srgbClr val="90CDE8"/>
            </a:solidFill>
            <a:prstDash val="solid"/>
            <a:round/>
            <a:headEnd len="sm" w="sm" type="none"/>
            <a:tailEnd len="med" w="med" type="triangle"/>
          </a:ln>
        </p:spPr>
      </p:cxnSp>
      <p:cxnSp>
        <p:nvCxnSpPr>
          <p:cNvPr id="673" name="Google Shape;673;p18"/>
          <p:cNvCxnSpPr/>
          <p:nvPr/>
        </p:nvCxnSpPr>
        <p:spPr>
          <a:xfrm flipH="1" rot="10800000">
            <a:off x="4127625" y="3708341"/>
            <a:ext cx="493153" cy="704654"/>
          </a:xfrm>
          <a:prstGeom prst="straightConnector1">
            <a:avLst/>
          </a:prstGeom>
          <a:noFill/>
          <a:ln cap="flat" cmpd="sng" w="38100">
            <a:solidFill>
              <a:srgbClr val="90CDE8"/>
            </a:solidFill>
            <a:prstDash val="solid"/>
            <a:round/>
            <a:headEnd len="sm" w="sm" type="none"/>
            <a:tailEnd len="med" w="med" type="triangle"/>
          </a:ln>
        </p:spPr>
      </p:cxnSp>
      <p:cxnSp>
        <p:nvCxnSpPr>
          <p:cNvPr id="674" name="Google Shape;674;p18"/>
          <p:cNvCxnSpPr/>
          <p:nvPr/>
        </p:nvCxnSpPr>
        <p:spPr>
          <a:xfrm flipH="1" rot="10800000">
            <a:off x="4043490" y="5079465"/>
            <a:ext cx="410191" cy="638947"/>
          </a:xfrm>
          <a:prstGeom prst="straightConnector1">
            <a:avLst/>
          </a:prstGeom>
          <a:noFill/>
          <a:ln cap="flat" cmpd="sng" w="38100">
            <a:solidFill>
              <a:srgbClr val="90CDE8"/>
            </a:solidFill>
            <a:prstDash val="solid"/>
            <a:round/>
            <a:headEnd len="sm" w="sm" type="none"/>
            <a:tailEnd len="med" w="med" type="triangle"/>
          </a:ln>
        </p:spPr>
      </p:cxnSp>
      <p:sp>
        <p:nvSpPr>
          <p:cNvPr id="514" name="Google Shape;514;p18"/>
          <p:cNvSpPr/>
          <p:nvPr/>
        </p:nvSpPr>
        <p:spPr>
          <a:xfrm>
            <a:off x="1863727" y="1332765"/>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44" name="Google Shape;544;p18"/>
          <p:cNvSpPr/>
          <p:nvPr/>
        </p:nvSpPr>
        <p:spPr>
          <a:xfrm>
            <a:off x="2770357" y="1537572"/>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17" name="Google Shape;517;p18"/>
          <p:cNvSpPr/>
          <p:nvPr/>
        </p:nvSpPr>
        <p:spPr>
          <a:xfrm>
            <a:off x="2090682" y="190285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74" name="Google Shape;574;p18"/>
          <p:cNvSpPr/>
          <p:nvPr/>
        </p:nvSpPr>
        <p:spPr>
          <a:xfrm>
            <a:off x="5568472" y="2899613"/>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75" name="Google Shape;675;p18"/>
          <p:cNvSpPr/>
          <p:nvPr/>
        </p:nvSpPr>
        <p:spPr>
          <a:xfrm>
            <a:off x="1863726" y="4258223"/>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52" name="Google Shape;552;p18"/>
          <p:cNvSpPr/>
          <p:nvPr/>
        </p:nvSpPr>
        <p:spPr>
          <a:xfrm>
            <a:off x="4582758" y="3316684"/>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42" name="Google Shape;542;p18"/>
          <p:cNvSpPr/>
          <p:nvPr/>
        </p:nvSpPr>
        <p:spPr>
          <a:xfrm>
            <a:off x="3634517" y="3316684"/>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40" name="Google Shape;540;p18"/>
          <p:cNvSpPr/>
          <p:nvPr/>
        </p:nvSpPr>
        <p:spPr>
          <a:xfrm>
            <a:off x="2786236" y="4246850"/>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63" name="Google Shape;563;p18"/>
          <p:cNvSpPr/>
          <p:nvPr/>
        </p:nvSpPr>
        <p:spPr>
          <a:xfrm>
            <a:off x="4406697" y="4708781"/>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76" name="Google Shape;676;p18"/>
          <p:cNvSpPr/>
          <p:nvPr/>
        </p:nvSpPr>
        <p:spPr>
          <a:xfrm>
            <a:off x="3829166" y="2789695"/>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24" name="Google Shape;524;p18"/>
          <p:cNvSpPr/>
          <p:nvPr/>
        </p:nvSpPr>
        <p:spPr>
          <a:xfrm>
            <a:off x="1941571" y="326329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77" name="Google Shape;677;p18"/>
          <p:cNvSpPr/>
          <p:nvPr/>
        </p:nvSpPr>
        <p:spPr>
          <a:xfrm>
            <a:off x="3728129" y="4299166"/>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78" name="Google Shape;678;p18"/>
          <p:cNvSpPr/>
          <p:nvPr/>
        </p:nvSpPr>
        <p:spPr>
          <a:xfrm>
            <a:off x="2568577" y="6201768"/>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37" name="Google Shape;537;p18"/>
          <p:cNvSpPr/>
          <p:nvPr/>
        </p:nvSpPr>
        <p:spPr>
          <a:xfrm>
            <a:off x="4393823" y="188995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22" name="Google Shape;522;p18"/>
          <p:cNvSpPr/>
          <p:nvPr/>
        </p:nvSpPr>
        <p:spPr>
          <a:xfrm>
            <a:off x="2300909" y="4735729"/>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79" name="Google Shape;679;p18"/>
          <p:cNvSpPr/>
          <p:nvPr/>
        </p:nvSpPr>
        <p:spPr>
          <a:xfrm>
            <a:off x="1941868" y="5714464"/>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46" name="Google Shape;546;p18"/>
          <p:cNvSpPr/>
          <p:nvPr/>
        </p:nvSpPr>
        <p:spPr>
          <a:xfrm>
            <a:off x="3779296" y="1405748"/>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80" name="Google Shape;680;p18"/>
          <p:cNvSpPr/>
          <p:nvPr/>
        </p:nvSpPr>
        <p:spPr>
          <a:xfrm>
            <a:off x="2500550" y="2806835"/>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81" name="Google Shape;681;p18"/>
          <p:cNvSpPr/>
          <p:nvPr/>
        </p:nvSpPr>
        <p:spPr>
          <a:xfrm>
            <a:off x="7253772" y="2779133"/>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92" name="Google Shape;592;p18"/>
          <p:cNvSpPr/>
          <p:nvPr/>
        </p:nvSpPr>
        <p:spPr>
          <a:xfrm>
            <a:off x="5523382" y="4735729"/>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82" name="Google Shape;682;p18"/>
          <p:cNvSpPr/>
          <p:nvPr/>
        </p:nvSpPr>
        <p:spPr>
          <a:xfrm>
            <a:off x="5677014" y="1369748"/>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70" name="Google Shape;570;p18"/>
          <p:cNvSpPr/>
          <p:nvPr/>
        </p:nvSpPr>
        <p:spPr>
          <a:xfrm>
            <a:off x="6041020" y="1859020"/>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82" name="Google Shape;582;p18"/>
          <p:cNvSpPr/>
          <p:nvPr/>
        </p:nvSpPr>
        <p:spPr>
          <a:xfrm>
            <a:off x="6396159" y="2779133"/>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89" name="Google Shape;589;p18"/>
          <p:cNvSpPr/>
          <p:nvPr/>
        </p:nvSpPr>
        <p:spPr>
          <a:xfrm>
            <a:off x="5785558" y="4239326"/>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95" name="Google Shape;595;p18"/>
          <p:cNvSpPr/>
          <p:nvPr/>
        </p:nvSpPr>
        <p:spPr>
          <a:xfrm>
            <a:off x="6396159" y="4742092"/>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83" name="Google Shape;683;p18"/>
          <p:cNvSpPr/>
          <p:nvPr/>
        </p:nvSpPr>
        <p:spPr>
          <a:xfrm>
            <a:off x="6169204" y="620176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99" name="Google Shape;599;p18"/>
          <p:cNvSpPr/>
          <p:nvPr/>
        </p:nvSpPr>
        <p:spPr>
          <a:xfrm>
            <a:off x="5568471" y="5669330"/>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29" name="Google Shape;529;p18"/>
          <p:cNvSpPr/>
          <p:nvPr/>
        </p:nvSpPr>
        <p:spPr>
          <a:xfrm>
            <a:off x="3663219" y="5674958"/>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84" name="Google Shape;684;p18"/>
          <p:cNvSpPr/>
          <p:nvPr/>
        </p:nvSpPr>
        <p:spPr>
          <a:xfrm>
            <a:off x="4384309" y="5749550"/>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85" name="Google Shape;685;p18"/>
          <p:cNvSpPr/>
          <p:nvPr/>
        </p:nvSpPr>
        <p:spPr>
          <a:xfrm>
            <a:off x="4585468" y="6239762"/>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09" name="Google Shape;609;p18"/>
          <p:cNvSpPr/>
          <p:nvPr/>
        </p:nvSpPr>
        <p:spPr>
          <a:xfrm>
            <a:off x="8154404" y="136974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86" name="Google Shape;686;p18"/>
          <p:cNvSpPr/>
          <p:nvPr/>
        </p:nvSpPr>
        <p:spPr>
          <a:xfrm>
            <a:off x="9571109" y="6237273"/>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58" name="Google Shape;658;p18"/>
          <p:cNvSpPr/>
          <p:nvPr/>
        </p:nvSpPr>
        <p:spPr>
          <a:xfrm>
            <a:off x="8071594" y="4677705"/>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67" name="Google Shape;567;p18"/>
          <p:cNvSpPr/>
          <p:nvPr/>
        </p:nvSpPr>
        <p:spPr>
          <a:xfrm>
            <a:off x="7622035" y="1851532"/>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87" name="Google Shape;687;p18"/>
          <p:cNvSpPr/>
          <p:nvPr/>
        </p:nvSpPr>
        <p:spPr>
          <a:xfrm>
            <a:off x="9904449" y="5714464"/>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576" name="Google Shape;576;p18"/>
          <p:cNvSpPr/>
          <p:nvPr/>
        </p:nvSpPr>
        <p:spPr>
          <a:xfrm>
            <a:off x="7243904" y="140574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88" name="Google Shape;688;p18"/>
          <p:cNvSpPr/>
          <p:nvPr/>
        </p:nvSpPr>
        <p:spPr>
          <a:xfrm>
            <a:off x="8154405" y="2789695"/>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89" name="Google Shape;689;p18"/>
          <p:cNvSpPr/>
          <p:nvPr/>
        </p:nvSpPr>
        <p:spPr>
          <a:xfrm>
            <a:off x="9074278" y="5791256"/>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90" name="Google Shape;690;p18"/>
          <p:cNvSpPr/>
          <p:nvPr/>
        </p:nvSpPr>
        <p:spPr>
          <a:xfrm>
            <a:off x="7242017" y="431776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18" name="Google Shape;618;p18"/>
          <p:cNvSpPr/>
          <p:nvPr/>
        </p:nvSpPr>
        <p:spPr>
          <a:xfrm>
            <a:off x="7927450" y="3263296"/>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91" name="Google Shape;691;p18"/>
          <p:cNvSpPr/>
          <p:nvPr/>
        </p:nvSpPr>
        <p:spPr>
          <a:xfrm>
            <a:off x="8131858" y="5669330"/>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05" name="Google Shape;605;p18"/>
          <p:cNvSpPr/>
          <p:nvPr/>
        </p:nvSpPr>
        <p:spPr>
          <a:xfrm>
            <a:off x="9037586" y="1773659"/>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15" name="Google Shape;615;p18"/>
          <p:cNvSpPr/>
          <p:nvPr/>
        </p:nvSpPr>
        <p:spPr>
          <a:xfrm>
            <a:off x="9689098" y="2789695"/>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92" name="Google Shape;692;p18"/>
          <p:cNvSpPr/>
          <p:nvPr/>
        </p:nvSpPr>
        <p:spPr>
          <a:xfrm>
            <a:off x="7267930" y="618183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47" name="Google Shape;647;p18"/>
          <p:cNvSpPr/>
          <p:nvPr/>
        </p:nvSpPr>
        <p:spPr>
          <a:xfrm>
            <a:off x="9148228" y="3298726"/>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54" name="Google Shape;654;p18"/>
          <p:cNvSpPr/>
          <p:nvPr/>
        </p:nvSpPr>
        <p:spPr>
          <a:xfrm>
            <a:off x="9009424" y="4219020"/>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50" name="Google Shape;650;p18"/>
          <p:cNvSpPr/>
          <p:nvPr/>
        </p:nvSpPr>
        <p:spPr>
          <a:xfrm>
            <a:off x="9916054" y="4423827"/>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93" name="Google Shape;693;p18"/>
          <p:cNvSpPr/>
          <p:nvPr/>
        </p:nvSpPr>
        <p:spPr>
          <a:xfrm rot="601892">
            <a:off x="6160375" y="4206255"/>
            <a:ext cx="1231814" cy="552953"/>
          </a:xfrm>
          <a:prstGeom prst="irregularSeal2">
            <a:avLst/>
          </a:prstGeom>
          <a:solidFill>
            <a:srgbClr val="FFC000"/>
          </a:solidFill>
          <a:ln cap="flat" cmpd="sng" w="25400">
            <a:solidFill>
              <a:srgbClr val="3F586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52" name="Google Shape;652;p18"/>
          <p:cNvSpPr/>
          <p:nvPr/>
        </p:nvSpPr>
        <p:spPr>
          <a:xfrm>
            <a:off x="9236379" y="4789112"/>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sp>
        <p:nvSpPr>
          <p:cNvPr id="607" name="Google Shape;607;p18"/>
          <p:cNvSpPr/>
          <p:nvPr/>
        </p:nvSpPr>
        <p:spPr>
          <a:xfrm>
            <a:off x="9672450" y="1480342"/>
            <a:ext cx="453911" cy="409615"/>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1" i="0" lang="no-NO" sz="750" u="none" cap="none" strike="noStrike">
                <a:solidFill>
                  <a:schemeClr val="lt1"/>
                </a:solidFill>
                <a:latin typeface="Arial"/>
                <a:ea typeface="Arial"/>
                <a:cs typeface="Arial"/>
                <a:sym typeface="Arial"/>
              </a:rPr>
              <a:t>Service</a:t>
            </a:r>
            <a:endParaRPr/>
          </a:p>
        </p:txBody>
      </p:sp>
      <p:cxnSp>
        <p:nvCxnSpPr>
          <p:cNvPr id="694" name="Google Shape;694;p18"/>
          <p:cNvCxnSpPr/>
          <p:nvPr/>
        </p:nvCxnSpPr>
        <p:spPr>
          <a:xfrm>
            <a:off x="6212607" y="4423752"/>
            <a:ext cx="1069336" cy="94011"/>
          </a:xfrm>
          <a:prstGeom prst="straightConnector1">
            <a:avLst/>
          </a:prstGeom>
          <a:noFill/>
          <a:ln cap="flat" cmpd="sng" w="38100">
            <a:solidFill>
              <a:srgbClr val="FF0000"/>
            </a:solidFill>
            <a:prstDash val="solid"/>
            <a:round/>
            <a:headEnd len="sm" w="sm"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19"/>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p>
            <a:pPr indent="0" lvl="0" marL="0" rtl="0" algn="l">
              <a:lnSpc>
                <a:spcPct val="83000"/>
              </a:lnSpc>
              <a:spcBef>
                <a:spcPts val="0"/>
              </a:spcBef>
              <a:spcAft>
                <a:spcPts val="0"/>
              </a:spcAft>
              <a:buClr>
                <a:schemeClr val="dk1"/>
              </a:buClr>
              <a:buSzPts val="3200"/>
              <a:buFont typeface="Geist Light"/>
              <a:buNone/>
            </a:pPr>
            <a:r>
              <a:rPr lang="no-NO"/>
              <a:t>Statnett's information products </a:t>
            </a:r>
            <a:endParaRPr/>
          </a:p>
        </p:txBody>
      </p:sp>
      <p:sp>
        <p:nvSpPr>
          <p:cNvPr id="701" name="Google Shape;701;p19"/>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p>
            <a:pPr indent="-355600" lvl="0" marL="457200" rtl="0" algn="r">
              <a:lnSpc>
                <a:spcPct val="105000"/>
              </a:lnSpc>
              <a:spcBef>
                <a:spcPts val="0"/>
              </a:spcBef>
              <a:spcAft>
                <a:spcPts val="0"/>
              </a:spcAft>
              <a:buClr>
                <a:schemeClr val="dk1"/>
              </a:buClr>
              <a:buSzPts val="1000"/>
              <a:buFont typeface="Arial"/>
              <a:buNone/>
            </a:pPr>
            <a:r>
              <a:t/>
            </a:r>
            <a:endParaRPr/>
          </a:p>
        </p:txBody>
      </p:sp>
      <p:sp>
        <p:nvSpPr>
          <p:cNvPr id="702" name="Google Shape;702;p19"/>
          <p:cNvSpPr txBox="1"/>
          <p:nvPr>
            <p:ph idx="2" type="body"/>
          </p:nvPr>
        </p:nvSpPr>
        <p:spPr>
          <a:xfrm>
            <a:off x="250824" y="1663200"/>
            <a:ext cx="11688763" cy="4942388"/>
          </a:xfrm>
          <a:prstGeom prst="rect">
            <a:avLst/>
          </a:prstGeom>
          <a:noFill/>
          <a:ln>
            <a:noFill/>
          </a:ln>
        </p:spPr>
        <p:txBody>
          <a:bodyPr anchorCtr="0" anchor="t" bIns="0" lIns="0" spcFirstLastPara="1" rIns="0" wrap="square" tIns="0">
            <a:normAutofit/>
          </a:bodyPr>
          <a:lstStyle/>
          <a:p>
            <a:pPr indent="-228600" lvl="0" marL="457200" rtl="0" algn="l">
              <a:lnSpc>
                <a:spcPct val="105000"/>
              </a:lnSpc>
              <a:spcBef>
                <a:spcPts val="0"/>
              </a:spcBef>
              <a:spcAft>
                <a:spcPts val="0"/>
              </a:spcAft>
              <a:buClr>
                <a:schemeClr val="dk1"/>
              </a:buClr>
              <a:buSzPts val="1800"/>
              <a:buNone/>
            </a:pPr>
            <a:r>
              <a:t/>
            </a:r>
            <a:endParaRPr/>
          </a:p>
          <a:p>
            <a:pPr indent="-228600" lvl="0" marL="457200" rtl="0" algn="l">
              <a:lnSpc>
                <a:spcPct val="105000"/>
              </a:lnSpc>
              <a:spcBef>
                <a:spcPts val="0"/>
              </a:spcBef>
              <a:spcAft>
                <a:spcPts val="0"/>
              </a:spcAft>
              <a:buClr>
                <a:schemeClr val="dk1"/>
              </a:buClr>
              <a:buSzPts val="1800"/>
              <a:buNone/>
            </a:pPr>
            <a:r>
              <a:t/>
            </a:r>
            <a:endParaRPr/>
          </a:p>
          <a:p>
            <a:pPr indent="-342900" lvl="0" marL="457200" rtl="0" algn="l">
              <a:lnSpc>
                <a:spcPct val="105000"/>
              </a:lnSpc>
              <a:spcBef>
                <a:spcPts val="0"/>
              </a:spcBef>
              <a:spcAft>
                <a:spcPts val="0"/>
              </a:spcAft>
              <a:buClr>
                <a:schemeClr val="dk1"/>
              </a:buClr>
              <a:buSzPts val="1800"/>
              <a:buChar char="•"/>
            </a:pPr>
            <a:r>
              <a:rPr lang="no-NO" sz="2800"/>
              <a:t>Data exchange between two teams</a:t>
            </a:r>
            <a:endParaRPr/>
          </a:p>
          <a:p>
            <a:pPr indent="-228600" lvl="0" marL="457200" rtl="0" algn="l">
              <a:lnSpc>
                <a:spcPct val="105000"/>
              </a:lnSpc>
              <a:spcBef>
                <a:spcPts val="0"/>
              </a:spcBef>
              <a:spcAft>
                <a:spcPts val="0"/>
              </a:spcAft>
              <a:buClr>
                <a:schemeClr val="dk1"/>
              </a:buClr>
              <a:buSzPts val="1800"/>
              <a:buNone/>
            </a:pPr>
            <a:r>
              <a:t/>
            </a:r>
            <a:endParaRPr sz="2800"/>
          </a:p>
          <a:p>
            <a:pPr indent="-228600" lvl="0" marL="457200" rtl="0" algn="l">
              <a:lnSpc>
                <a:spcPct val="105000"/>
              </a:lnSpc>
              <a:spcBef>
                <a:spcPts val="0"/>
              </a:spcBef>
              <a:spcAft>
                <a:spcPts val="0"/>
              </a:spcAft>
              <a:buClr>
                <a:schemeClr val="dk1"/>
              </a:buClr>
              <a:buSzPts val="1800"/>
              <a:buNone/>
            </a:pPr>
            <a:r>
              <a:t/>
            </a:r>
            <a:endParaRPr sz="2800"/>
          </a:p>
          <a:p>
            <a:pPr indent="-342900" lvl="0" marL="457200" rtl="0" algn="l">
              <a:lnSpc>
                <a:spcPct val="105000"/>
              </a:lnSpc>
              <a:spcBef>
                <a:spcPts val="0"/>
              </a:spcBef>
              <a:spcAft>
                <a:spcPts val="0"/>
              </a:spcAft>
              <a:buClr>
                <a:schemeClr val="dk1"/>
              </a:buClr>
              <a:buSzPts val="1800"/>
              <a:buChar char="•"/>
            </a:pPr>
            <a:r>
              <a:rPr lang="no-NO" sz="2800"/>
              <a:t>Must fulfill requirements for documentation, monitoring, data format/schema, discoverability and lineage</a:t>
            </a:r>
            <a:endParaRPr sz="2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20"/>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p>
            <a:pPr indent="0" lvl="0" marL="0" rtl="0" algn="l">
              <a:lnSpc>
                <a:spcPct val="83000"/>
              </a:lnSpc>
              <a:spcBef>
                <a:spcPts val="0"/>
              </a:spcBef>
              <a:spcAft>
                <a:spcPts val="0"/>
              </a:spcAft>
              <a:buClr>
                <a:schemeClr val="dk1"/>
              </a:buClr>
              <a:buSzPts val="1800"/>
              <a:buNone/>
            </a:pPr>
            <a:r>
              <a:rPr lang="no-NO"/>
              <a:t>Data Quality Monitoring - Conceptually</a:t>
            </a:r>
            <a:endParaRPr/>
          </a:p>
        </p:txBody>
      </p:sp>
      <p:sp>
        <p:nvSpPr>
          <p:cNvPr id="709" name="Google Shape;709;p20"/>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p>
            <a:pPr indent="-355600" lvl="0" marL="457200" rtl="0" algn="r">
              <a:lnSpc>
                <a:spcPct val="105000"/>
              </a:lnSpc>
              <a:spcBef>
                <a:spcPts val="0"/>
              </a:spcBef>
              <a:spcAft>
                <a:spcPts val="0"/>
              </a:spcAft>
              <a:buClr>
                <a:schemeClr val="dk1"/>
              </a:buClr>
              <a:buSzPts val="1000"/>
              <a:buFont typeface="Arial"/>
              <a:buNone/>
            </a:pPr>
            <a:r>
              <a:t/>
            </a:r>
            <a:endParaRPr/>
          </a:p>
        </p:txBody>
      </p:sp>
      <p:pic>
        <p:nvPicPr>
          <p:cNvPr id="710" name="Google Shape;710;p20"/>
          <p:cNvPicPr preferRelativeResize="0"/>
          <p:nvPr/>
        </p:nvPicPr>
        <p:blipFill rotWithShape="1">
          <a:blip r:embed="rId3">
            <a:alphaModFix/>
          </a:blip>
          <a:srcRect b="0" l="0" r="0" t="0"/>
          <a:stretch/>
        </p:blipFill>
        <p:spPr>
          <a:xfrm>
            <a:off x="250824" y="1641323"/>
            <a:ext cx="7793412" cy="3555286"/>
          </a:xfrm>
          <a:prstGeom prst="rect">
            <a:avLst/>
          </a:prstGeom>
          <a:noFill/>
          <a:ln>
            <a:noFill/>
          </a:ln>
        </p:spPr>
      </p:pic>
      <p:sp>
        <p:nvSpPr>
          <p:cNvPr id="711" name="Google Shape;711;p20"/>
          <p:cNvSpPr/>
          <p:nvPr/>
        </p:nvSpPr>
        <p:spPr>
          <a:xfrm>
            <a:off x="5612200" y="5365450"/>
            <a:ext cx="1481700" cy="292200"/>
          </a:xfrm>
          <a:prstGeom prst="rect">
            <a:avLst/>
          </a:prstGeom>
          <a:solidFill>
            <a:schemeClr val="accent1"/>
          </a:solidFill>
          <a:ln cap="flat" cmpd="sng" w="25400">
            <a:solidFill>
              <a:srgbClr val="3F586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no-NO" sz="1800" u="none" cap="none" strike="noStrike">
                <a:solidFill>
                  <a:srgbClr val="FFFFFF"/>
                </a:solidFill>
                <a:latin typeface="Arial"/>
                <a:ea typeface="Arial"/>
                <a:cs typeface="Arial"/>
                <a:sym typeface="Arial"/>
              </a:rPr>
              <a:t>DQR-C</a:t>
            </a:r>
            <a:endParaRPr/>
          </a:p>
        </p:txBody>
      </p:sp>
      <p:sp>
        <p:nvSpPr>
          <p:cNvPr id="712" name="Google Shape;712;p20"/>
          <p:cNvSpPr/>
          <p:nvPr/>
        </p:nvSpPr>
        <p:spPr>
          <a:xfrm>
            <a:off x="7910849" y="6208375"/>
            <a:ext cx="1332300" cy="292200"/>
          </a:xfrm>
          <a:prstGeom prst="rect">
            <a:avLst/>
          </a:prstGeom>
          <a:solidFill>
            <a:schemeClr val="accent1"/>
          </a:solidFill>
          <a:ln cap="flat" cmpd="sng" w="25400">
            <a:solidFill>
              <a:srgbClr val="3F586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no-NO" sz="1800" u="none" cap="none" strike="noStrike">
                <a:solidFill>
                  <a:srgbClr val="FFFFFF"/>
                </a:solidFill>
                <a:latin typeface="Arial"/>
                <a:ea typeface="Arial"/>
                <a:cs typeface="Arial"/>
                <a:sym typeface="Arial"/>
              </a:rPr>
              <a:t>METRICS</a:t>
            </a:r>
            <a:endParaRPr/>
          </a:p>
        </p:txBody>
      </p:sp>
      <p:sp>
        <p:nvSpPr>
          <p:cNvPr id="713" name="Google Shape;713;p20"/>
          <p:cNvSpPr/>
          <p:nvPr/>
        </p:nvSpPr>
        <p:spPr>
          <a:xfrm>
            <a:off x="9782892" y="6208375"/>
            <a:ext cx="924310" cy="292100"/>
          </a:xfrm>
          <a:prstGeom prst="rect">
            <a:avLst/>
          </a:prstGeom>
          <a:solidFill>
            <a:schemeClr val="accent1"/>
          </a:solidFill>
          <a:ln cap="flat" cmpd="sng" w="25400">
            <a:solidFill>
              <a:srgbClr val="3F586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Arial"/>
              <a:buNone/>
            </a:pPr>
            <a:r>
              <a:rPr b="0" i="0" lang="no-NO" sz="1800" u="none" cap="none" strike="noStrike">
                <a:solidFill>
                  <a:srgbClr val="FFFFFF"/>
                </a:solidFill>
                <a:latin typeface="Arial"/>
                <a:ea typeface="Arial"/>
                <a:cs typeface="Arial"/>
                <a:sym typeface="Arial"/>
              </a:rPr>
              <a:t>LOGS</a:t>
            </a:r>
            <a:endParaRPr/>
          </a:p>
        </p:txBody>
      </p:sp>
      <p:cxnSp>
        <p:nvCxnSpPr>
          <p:cNvPr id="714" name="Google Shape;714;p20"/>
          <p:cNvCxnSpPr>
            <a:endCxn id="712" idx="0"/>
          </p:cNvCxnSpPr>
          <p:nvPr/>
        </p:nvCxnSpPr>
        <p:spPr>
          <a:xfrm>
            <a:off x="7095299" y="5455075"/>
            <a:ext cx="1481700" cy="753300"/>
          </a:xfrm>
          <a:prstGeom prst="bentConnector2">
            <a:avLst/>
          </a:prstGeom>
          <a:noFill/>
          <a:ln cap="flat" cmpd="sng" w="19050">
            <a:solidFill>
              <a:srgbClr val="FF0000"/>
            </a:solidFill>
            <a:prstDash val="solid"/>
            <a:round/>
            <a:headEnd len="sm" w="sm" type="none"/>
            <a:tailEnd len="med" w="med" type="triangle"/>
          </a:ln>
        </p:spPr>
      </p:cxnSp>
      <p:cxnSp>
        <p:nvCxnSpPr>
          <p:cNvPr id="715" name="Google Shape;715;p20"/>
          <p:cNvCxnSpPr>
            <a:endCxn id="713" idx="0"/>
          </p:cNvCxnSpPr>
          <p:nvPr/>
        </p:nvCxnSpPr>
        <p:spPr>
          <a:xfrm flipH="1" rot="-5400000">
            <a:off x="9866297" y="5829625"/>
            <a:ext cx="755700" cy="1800"/>
          </a:xfrm>
          <a:prstGeom prst="bentConnector3">
            <a:avLst>
              <a:gd fmla="val 50003" name="adj1"/>
            </a:avLst>
          </a:prstGeom>
          <a:noFill/>
          <a:ln cap="flat" cmpd="sng" w="19050">
            <a:solidFill>
              <a:srgbClr val="FF0000"/>
            </a:solidFill>
            <a:prstDash val="solid"/>
            <a:round/>
            <a:headEnd len="sm" w="sm" type="none"/>
            <a:tailEnd len="med" w="med" type="triangle"/>
          </a:ln>
        </p:spPr>
      </p:cxnSp>
      <p:cxnSp>
        <p:nvCxnSpPr>
          <p:cNvPr id="716" name="Google Shape;716;p20"/>
          <p:cNvCxnSpPr/>
          <p:nvPr/>
        </p:nvCxnSpPr>
        <p:spPr>
          <a:xfrm flipH="1" rot="10800000">
            <a:off x="8551325" y="5446550"/>
            <a:ext cx="1692000" cy="8400"/>
          </a:xfrm>
          <a:prstGeom prst="straightConnector1">
            <a:avLst/>
          </a:prstGeom>
          <a:noFill/>
          <a:ln cap="flat" cmpd="sng" w="19050">
            <a:solidFill>
              <a:srgbClr val="FF0000"/>
            </a:solidFill>
            <a:prstDash val="solid"/>
            <a:round/>
            <a:headEnd len="sm" w="sm" type="none"/>
            <a:tailEnd len="sm" w="sm" type="none"/>
          </a:ln>
        </p:spPr>
      </p:cxnSp>
      <p:cxnSp>
        <p:nvCxnSpPr>
          <p:cNvPr id="717" name="Google Shape;717;p20"/>
          <p:cNvCxnSpPr>
            <a:endCxn id="711" idx="0"/>
          </p:cNvCxnSpPr>
          <p:nvPr/>
        </p:nvCxnSpPr>
        <p:spPr>
          <a:xfrm>
            <a:off x="6353050" y="4565350"/>
            <a:ext cx="0" cy="800100"/>
          </a:xfrm>
          <a:prstGeom prst="straightConnector1">
            <a:avLst/>
          </a:prstGeom>
          <a:noFill/>
          <a:ln cap="flat" cmpd="sng" w="19050">
            <a:solidFill>
              <a:srgbClr val="FF0000"/>
            </a:solidFill>
            <a:prstDash val="solid"/>
            <a:round/>
            <a:headEnd len="sm" w="sm"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21"/>
          <p:cNvSpPr txBox="1"/>
          <p:nvPr>
            <p:ph type="title"/>
          </p:nvPr>
        </p:nvSpPr>
        <p:spPr>
          <a:xfrm>
            <a:off x="250825" y="741748"/>
            <a:ext cx="11688763" cy="828000"/>
          </a:xfrm>
          <a:prstGeom prst="rect">
            <a:avLst/>
          </a:prstGeom>
          <a:noFill/>
          <a:ln>
            <a:noFill/>
          </a:ln>
        </p:spPr>
        <p:txBody>
          <a:bodyPr anchorCtr="0" anchor="t" bIns="0" lIns="0" spcFirstLastPara="1" rIns="0" wrap="square" tIns="0">
            <a:normAutofit/>
          </a:bodyPr>
          <a:lstStyle/>
          <a:p>
            <a:pPr indent="0" lvl="0" marL="0" rtl="0" algn="l">
              <a:lnSpc>
                <a:spcPct val="83000"/>
              </a:lnSpc>
              <a:spcBef>
                <a:spcPts val="0"/>
              </a:spcBef>
              <a:spcAft>
                <a:spcPts val="0"/>
              </a:spcAft>
              <a:buClr>
                <a:schemeClr val="dk1"/>
              </a:buClr>
              <a:buSzPts val="1800"/>
              <a:buNone/>
            </a:pPr>
            <a:r>
              <a:rPr lang="no-NO"/>
              <a:t>Monitoring in Grafana</a:t>
            </a:r>
            <a:endParaRPr/>
          </a:p>
        </p:txBody>
      </p:sp>
      <p:sp>
        <p:nvSpPr>
          <p:cNvPr id="724" name="Google Shape;724;p21"/>
          <p:cNvSpPr txBox="1"/>
          <p:nvPr>
            <p:ph idx="1" type="subTitle"/>
          </p:nvPr>
        </p:nvSpPr>
        <p:spPr>
          <a:xfrm>
            <a:off x="9205913" y="249104"/>
            <a:ext cx="2733675" cy="171900"/>
          </a:xfrm>
          <a:prstGeom prst="rect">
            <a:avLst/>
          </a:prstGeom>
          <a:noFill/>
          <a:ln>
            <a:noFill/>
          </a:ln>
        </p:spPr>
        <p:txBody>
          <a:bodyPr anchorCtr="0" anchor="t" bIns="0" lIns="0" spcFirstLastPara="1" rIns="0" wrap="square" tIns="0">
            <a:normAutofit/>
          </a:bodyPr>
          <a:lstStyle/>
          <a:p>
            <a:pPr indent="-355600" lvl="0" marL="457200" rtl="0" algn="r">
              <a:lnSpc>
                <a:spcPct val="105000"/>
              </a:lnSpc>
              <a:spcBef>
                <a:spcPts val="0"/>
              </a:spcBef>
              <a:spcAft>
                <a:spcPts val="0"/>
              </a:spcAft>
              <a:buClr>
                <a:schemeClr val="dk1"/>
              </a:buClr>
              <a:buSzPts val="1000"/>
              <a:buFont typeface="Arial"/>
              <a:buNone/>
            </a:pPr>
            <a:r>
              <a:t/>
            </a:r>
            <a:endParaRPr/>
          </a:p>
        </p:txBody>
      </p:sp>
      <p:pic>
        <p:nvPicPr>
          <p:cNvPr id="725" name="Google Shape;725;p21"/>
          <p:cNvPicPr preferRelativeResize="0"/>
          <p:nvPr/>
        </p:nvPicPr>
        <p:blipFill rotWithShape="1">
          <a:blip r:embed="rId3">
            <a:alphaModFix/>
          </a:blip>
          <a:srcRect b="0" l="0" r="0" t="0"/>
          <a:stretch/>
        </p:blipFill>
        <p:spPr>
          <a:xfrm>
            <a:off x="1238263" y="1569750"/>
            <a:ext cx="9715477" cy="47944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22"/>
          <p:cNvSpPr txBox="1"/>
          <p:nvPr>
            <p:ph idx="1" type="subTitle"/>
          </p:nvPr>
        </p:nvSpPr>
        <p:spPr>
          <a:xfrm>
            <a:off x="3979863" y="1610744"/>
            <a:ext cx="7216800" cy="3636600"/>
          </a:xfrm>
          <a:prstGeom prst="rect">
            <a:avLst/>
          </a:prstGeom>
          <a:noFill/>
          <a:ln>
            <a:noFill/>
          </a:ln>
        </p:spPr>
        <p:txBody>
          <a:bodyPr anchorCtr="0" anchor="ctr" bIns="0" lIns="0" spcFirstLastPara="1" rIns="0" wrap="square" tIns="0">
            <a:normAutofit/>
          </a:bodyPr>
          <a:lstStyle/>
          <a:p>
            <a:pPr indent="-355600" lvl="0" marL="457200" rtl="0" algn="ctr">
              <a:lnSpc>
                <a:spcPct val="105000"/>
              </a:lnSpc>
              <a:spcBef>
                <a:spcPts val="0"/>
              </a:spcBef>
              <a:spcAft>
                <a:spcPts val="0"/>
              </a:spcAft>
              <a:buClr>
                <a:schemeClr val="dk1"/>
              </a:buClr>
              <a:buSzPts val="9600"/>
              <a:buFont typeface="Arial"/>
              <a:buNone/>
            </a:pPr>
            <a:r>
              <a:rPr lang="no-NO"/>
              <a:t>Thank you</a:t>
            </a:r>
            <a:endParaRPr/>
          </a:p>
        </p:txBody>
      </p:sp>
      <p:pic>
        <p:nvPicPr>
          <p:cNvPr id="731" name="Google Shape;731;p22"/>
          <p:cNvPicPr preferRelativeResize="0"/>
          <p:nvPr/>
        </p:nvPicPr>
        <p:blipFill rotWithShape="1">
          <a:blip r:embed="rId3">
            <a:alphaModFix/>
          </a:blip>
          <a:srcRect b="0" l="0" r="0" t="0"/>
          <a:stretch/>
        </p:blipFill>
        <p:spPr>
          <a:xfrm>
            <a:off x="448257" y="1610656"/>
            <a:ext cx="3531606" cy="3636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ystek 2025">
  <a:themeElements>
    <a:clrScheme name="Systek">
      <a:dk1>
        <a:srgbClr val="1A1A1A"/>
      </a:dk1>
      <a:lt1>
        <a:srgbClr val="FCF6EE"/>
      </a:lt1>
      <a:dk2>
        <a:srgbClr val="FF8C45"/>
      </a:dk2>
      <a:lt2>
        <a:srgbClr val="FFD865"/>
      </a:lt2>
      <a:accent1>
        <a:srgbClr val="97D2EC"/>
      </a:accent1>
      <a:accent2>
        <a:srgbClr val="54524F"/>
      </a:accent2>
      <a:accent3>
        <a:srgbClr val="74716D"/>
      </a:accent3>
      <a:accent4>
        <a:srgbClr val="9E9A94"/>
      </a:accent4>
      <a:accent5>
        <a:srgbClr val="C7C8BF"/>
      </a:accent5>
      <a:accent6>
        <a:srgbClr val="EEE9E2"/>
      </a:accent6>
      <a:hlink>
        <a:srgbClr val="1A1A1A"/>
      </a:hlink>
      <a:folHlink>
        <a:srgbClr val="1A1A1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tema">
  <a:themeElements>
    <a:clrScheme name="Systek">
      <a:dk1>
        <a:srgbClr val="1A1A1A"/>
      </a:dk1>
      <a:lt1>
        <a:srgbClr val="FCF6EE"/>
      </a:lt1>
      <a:dk2>
        <a:srgbClr val="FF8C45"/>
      </a:dk2>
      <a:lt2>
        <a:srgbClr val="FFD865"/>
      </a:lt2>
      <a:accent1>
        <a:srgbClr val="2B2B2B"/>
      </a:accent1>
      <a:accent2>
        <a:srgbClr val="54524F"/>
      </a:accent2>
      <a:accent3>
        <a:srgbClr val="74716D"/>
      </a:accent3>
      <a:accent4>
        <a:srgbClr val="9E9A94"/>
      </a:accent4>
      <a:accent5>
        <a:srgbClr val="C7C8BF"/>
      </a:accent5>
      <a:accent6>
        <a:srgbClr val="EEE9E2"/>
      </a:accent6>
      <a:hlink>
        <a:srgbClr val="1A1A1A"/>
      </a:hlink>
      <a:folHlink>
        <a:srgbClr val="1A1A1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Herman Jakobsen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2ce82a2-c9dc-484b-9d3f-6e6f4582d96b_Enabled">
    <vt:lpwstr>true</vt:lpwstr>
  </property>
  <property fmtid="{D5CDD505-2E9C-101B-9397-08002B2CF9AE}" pid="3" name="MSIP_Label_82ce82a2-c9dc-484b-9d3f-6e6f4582d96b_SetDate">
    <vt:lpwstr>2026-10-10T10:49:16Z</vt:lpwstr>
  </property>
  <property fmtid="{D5CDD505-2E9C-101B-9397-08002B2CF9AE}" pid="4" name="MSIP_Label_82ce82a2-c9dc-484b-9d3f-6e6f4582d96b_Method">
    <vt:lpwstr>Privileged</vt:lpwstr>
  </property>
  <property fmtid="{D5CDD505-2E9C-101B-9397-08002B2CF9AE}" pid="5" name="MSIP_Label_82ce82a2-c9dc-484b-9d3f-6e6f4582d96b_Name">
    <vt:lpwstr>Statnett åpen_0</vt:lpwstr>
  </property>
  <property fmtid="{D5CDD505-2E9C-101B-9397-08002B2CF9AE}" pid="6" name="MSIP_Label_82ce82a2-c9dc-484b-9d3f-6e6f4582d96b_SiteId">
    <vt:lpwstr>a8d61462-f252-44b2-bf6a-d7231960c041</vt:lpwstr>
  </property>
  <property fmtid="{D5CDD505-2E9C-101B-9397-08002B2CF9AE}" pid="7" name="MSIP_Label_82ce82a2-c9dc-484b-9d3f-6e6f4582d96b_ActionId">
    <vt:lpwstr>94653c92-2625-4a9a-83f9-25455f93dea4</vt:lpwstr>
  </property>
  <property fmtid="{D5CDD505-2E9C-101B-9397-08002B2CF9AE}" pid="8" name="MSIP_Label_82ce82a2-c9dc-484b-9d3f-6e6f4582d96b_ContentBits">
    <vt:lpwstr>1</vt:lpwstr>
  </property>
  <property fmtid="{D5CDD505-2E9C-101B-9397-08002B2CF9AE}" pid="9" name="MSIP_Label_82ce82a2-c9dc-484b-9d3f-6e6f4582d96b_Tag">
    <vt:lpwstr>10, 0, 1, 1</vt:lpwstr>
  </property>
  <property fmtid="{D5CDD505-2E9C-101B-9397-08002B2CF9AE}" pid="10" name="ClassificationContentMarkingHeaderLocations">
    <vt:lpwstr>Systek 2025:3</vt:lpwstr>
  </property>
  <property fmtid="{D5CDD505-2E9C-101B-9397-08002B2CF9AE}" pid="11" name="ClassificationContentMarkingHeaderText">
    <vt:lpwstr>Åpen informasjon / Public information</vt:lpwstr>
  </property>
</Properties>
</file>